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9" r:id="rId1"/>
    <p:sldMasterId id="2147483941" r:id="rId2"/>
    <p:sldMasterId id="2147483938" r:id="rId3"/>
  </p:sldMasterIdLst>
  <p:notesMasterIdLst>
    <p:notesMasterId r:id="rId23"/>
  </p:notesMasterIdLst>
  <p:handoutMasterIdLst>
    <p:handoutMasterId r:id="rId24"/>
  </p:handoutMasterIdLst>
  <p:sldIdLst>
    <p:sldId id="263" r:id="rId4"/>
    <p:sldId id="270" r:id="rId5"/>
    <p:sldId id="272" r:id="rId6"/>
    <p:sldId id="273" r:id="rId7"/>
    <p:sldId id="277" r:id="rId8"/>
    <p:sldId id="274" r:id="rId9"/>
    <p:sldId id="276" r:id="rId10"/>
    <p:sldId id="275" r:id="rId11"/>
    <p:sldId id="278" r:id="rId12"/>
    <p:sldId id="287" r:id="rId13"/>
    <p:sldId id="279" r:id="rId14"/>
    <p:sldId id="280" r:id="rId15"/>
    <p:sldId id="286" r:id="rId16"/>
    <p:sldId id="281" r:id="rId17"/>
    <p:sldId id="282" r:id="rId18"/>
    <p:sldId id="284" r:id="rId19"/>
    <p:sldId id="283" r:id="rId20"/>
    <p:sldId id="285" r:id="rId21"/>
    <p:sldId id="271" r:id="rId2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152456"/>
    <a:srgbClr val="4678BC"/>
    <a:srgbClr val="AF1F8E"/>
    <a:srgbClr val="58B7DD"/>
    <a:srgbClr val="CCD2EB"/>
    <a:srgbClr val="FFDD7F"/>
    <a:srgbClr val="C8E9EF"/>
    <a:srgbClr val="FCAF17"/>
    <a:srgbClr val="A067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216"/>
    <p:restoredTop sz="94755"/>
  </p:normalViewPr>
  <p:slideViewPr>
    <p:cSldViewPr snapToGrid="0" snapToObjects="1">
      <p:cViewPr varScale="1">
        <p:scale>
          <a:sx n="109" d="100"/>
          <a:sy n="109" d="100"/>
        </p:scale>
        <p:origin x="129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4A2DB6B-4107-C442-93EA-D3B7DC26088D}" type="datetimeFigureOut">
              <a:rPr lang="en-US"/>
              <a:pPr>
                <a:defRPr/>
              </a:pPr>
              <a:t>2/26/2021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2A39758-D81F-DD4F-B41A-3BDF9CA74FBB}" type="slidenum">
              <a:rPr lang="en-US"/>
              <a:pPr>
                <a:defRPr/>
              </a:pPr>
              <a:t>‹#›</a:t>
            </a:fld>
            <a:endParaRPr lang="en-US"/>
          </a:p>
        </p:txBody>
      </p:sp>
    </p:spTree>
    <p:extLst>
      <p:ext uri="{BB962C8B-B14F-4D97-AF65-F5344CB8AC3E}">
        <p14:creationId xmlns:p14="http://schemas.microsoft.com/office/powerpoint/2010/main" val="2389854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F809B4C-8405-AF40-AC98-5813D05650E0}" type="datetimeFigureOut">
              <a:rPr lang="en-US"/>
              <a:pPr>
                <a:defRPr/>
              </a:pPr>
              <a:t>2/26/2021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F02E666-C731-BC47-9584-F0828BE0C40E}" type="slidenum">
              <a:rPr lang="en-US"/>
              <a:pPr>
                <a:defRPr/>
              </a:pPr>
              <a:t>‹#›</a:t>
            </a:fld>
            <a:endParaRPr lang="en-US"/>
          </a:p>
        </p:txBody>
      </p:sp>
    </p:spTree>
    <p:extLst>
      <p:ext uri="{BB962C8B-B14F-4D97-AF65-F5344CB8AC3E}">
        <p14:creationId xmlns:p14="http://schemas.microsoft.com/office/powerpoint/2010/main" val="132155181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from state of California 2005-2014</a:t>
            </a:r>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13</a:t>
            </a:fld>
            <a:endParaRPr lang="en-US"/>
          </a:p>
        </p:txBody>
      </p:sp>
    </p:spTree>
    <p:extLst>
      <p:ext uri="{BB962C8B-B14F-4D97-AF65-F5344CB8AC3E}">
        <p14:creationId xmlns:p14="http://schemas.microsoft.com/office/powerpoint/2010/main" val="1741711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from state of California 2005-2014</a:t>
            </a:r>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15</a:t>
            </a:fld>
            <a:endParaRPr lang="en-US"/>
          </a:p>
        </p:txBody>
      </p:sp>
    </p:spTree>
    <p:extLst>
      <p:ext uri="{BB962C8B-B14F-4D97-AF65-F5344CB8AC3E}">
        <p14:creationId xmlns:p14="http://schemas.microsoft.com/office/powerpoint/2010/main" val="2317878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from state of California 2005-2014</a:t>
            </a:r>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16</a:t>
            </a:fld>
            <a:endParaRPr lang="en-US"/>
          </a:p>
        </p:txBody>
      </p:sp>
    </p:spTree>
    <p:extLst>
      <p:ext uri="{BB962C8B-B14F-4D97-AF65-F5344CB8AC3E}">
        <p14:creationId xmlns:p14="http://schemas.microsoft.com/office/powerpoint/2010/main" val="2220732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from state of California 2005-2014</a:t>
            </a:r>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17</a:t>
            </a:fld>
            <a:endParaRPr lang="en-US"/>
          </a:p>
        </p:txBody>
      </p:sp>
    </p:spTree>
    <p:extLst>
      <p:ext uri="{BB962C8B-B14F-4D97-AF65-F5344CB8AC3E}">
        <p14:creationId xmlns:p14="http://schemas.microsoft.com/office/powerpoint/2010/main" val="3317517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from state of California 2005-2014</a:t>
            </a:r>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18</a:t>
            </a:fld>
            <a:endParaRPr lang="en-US"/>
          </a:p>
        </p:txBody>
      </p:sp>
    </p:spTree>
    <p:extLst>
      <p:ext uri="{BB962C8B-B14F-4D97-AF65-F5344CB8AC3E}">
        <p14:creationId xmlns:p14="http://schemas.microsoft.com/office/powerpoint/2010/main" val="39436334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3"/>
            <a:ext cx="8001000" cy="2593975"/>
          </a:xfrm>
        </p:spPr>
        <p:txBody>
          <a:bodyPr anchor="b"/>
          <a:lstStyle>
            <a:lvl1pPr>
              <a:defRPr sz="4000" b="1">
                <a:ln>
                  <a:noFill/>
                </a:ln>
                <a:solidFill>
                  <a:srgbClr val="152456"/>
                </a:solidFill>
              </a:defRPr>
            </a:lvl1pPr>
          </a:lstStyle>
          <a:p>
            <a:r>
              <a:rPr lang="en-US" dirty="0"/>
              <a:t>Click to edit Master title style</a:t>
            </a:r>
          </a:p>
        </p:txBody>
      </p:sp>
      <p:sp>
        <p:nvSpPr>
          <p:cNvPr id="3" name="Subtitle 2"/>
          <p:cNvSpPr>
            <a:spLocks noGrp="1"/>
          </p:cNvSpPr>
          <p:nvPr>
            <p:ph type="subTitle" idx="1"/>
          </p:nvPr>
        </p:nvSpPr>
        <p:spPr>
          <a:xfrm>
            <a:off x="685800" y="4572000"/>
            <a:ext cx="8001000" cy="1066800"/>
          </a:xfrm>
        </p:spPr>
        <p:txBody>
          <a:bodyPr>
            <a:normAutofit/>
          </a:bodyPr>
          <a:lstStyle>
            <a:lvl1pPr marL="0" indent="0" algn="l">
              <a:buNone/>
              <a:defRPr sz="2000">
                <a:solidFill>
                  <a:srgbClr val="58B7D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51985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3"/>
            <a:ext cx="8001000" cy="2593975"/>
          </a:xfrm>
        </p:spPr>
        <p:txBody>
          <a:bodyPr anchor="b"/>
          <a:lstStyle>
            <a:lvl1pPr>
              <a:defRPr sz="4000" b="1">
                <a:ln>
                  <a:noFill/>
                </a:ln>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685800" y="4572000"/>
            <a:ext cx="8001000" cy="1066800"/>
          </a:xfrm>
        </p:spPr>
        <p:txBody>
          <a:bodyPr>
            <a:normAutofit/>
          </a:bodyPr>
          <a:lstStyle>
            <a:lvl1pPr marL="0" indent="0" algn="l">
              <a:buNone/>
              <a:defRPr sz="2000">
                <a:solidFill>
                  <a:srgbClr val="58B7D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66344"/>
            <a:ext cx="8229600" cy="1169753"/>
          </a:xfrm>
        </p:spPr>
        <p:txBody>
          <a:bodyPr/>
          <a:lstStyle>
            <a:lvl1pPr>
              <a:defRPr>
                <a:solidFill>
                  <a:srgbClr val="FFDD7F"/>
                </a:solidFill>
              </a:defRPr>
            </a:lvl1pPr>
          </a:lstStyle>
          <a:p>
            <a:r>
              <a:rPr lang="en-US" dirty="0"/>
              <a:t>Click to edit Master title style</a:t>
            </a:r>
          </a:p>
        </p:txBody>
      </p:sp>
      <p:sp>
        <p:nvSpPr>
          <p:cNvPr id="3" name="Content Placeholder 2"/>
          <p:cNvSpPr>
            <a:spLocks noGrp="1"/>
          </p:cNvSpPr>
          <p:nvPr>
            <p:ph idx="1"/>
          </p:nvPr>
        </p:nvSpPr>
        <p:spPr>
          <a:xfrm>
            <a:off x="457200" y="1746504"/>
            <a:ext cx="8229600" cy="4389120"/>
          </a:xfrm>
        </p:spPr>
        <p:txBody>
          <a:bodyPr/>
          <a:lstStyle>
            <a:lvl1pPr>
              <a:buClr>
                <a:srgbClr val="FCAF17"/>
              </a:buClr>
              <a:defRPr>
                <a:solidFill>
                  <a:schemeClr val="tx1"/>
                </a:solidFill>
              </a:defRPr>
            </a:lvl1pPr>
            <a:lvl2pPr>
              <a:buClr>
                <a:srgbClr val="FCAF17"/>
              </a:buClr>
              <a:defRPr>
                <a:solidFill>
                  <a:schemeClr val="tx1"/>
                </a:solidFill>
              </a:defRPr>
            </a:lvl2pPr>
            <a:lvl3pPr>
              <a:buClr>
                <a:srgbClr val="FCAF17"/>
              </a:buClr>
              <a:defRPr>
                <a:solidFill>
                  <a:schemeClr val="tx1"/>
                </a:solidFill>
              </a:defRPr>
            </a:lvl3pPr>
            <a:lvl4pPr>
              <a:buClr>
                <a:srgbClr val="FCAF17"/>
              </a:buClr>
              <a:defRPr>
                <a:solidFill>
                  <a:schemeClr val="tx1"/>
                </a:solidFill>
              </a:defRPr>
            </a:lvl4pPr>
            <a:lvl5pPr>
              <a:buClr>
                <a:srgbClr val="FCAF17"/>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Title 7"/>
          <p:cNvSpPr>
            <a:spLocks noGrp="1"/>
          </p:cNvSpPr>
          <p:nvPr>
            <p:ph type="title"/>
          </p:nvPr>
        </p:nvSpPr>
        <p:spPr>
          <a:xfrm>
            <a:off x="0" y="2088413"/>
            <a:ext cx="9144000" cy="2438400"/>
          </a:xfrm>
          <a:solidFill>
            <a:srgbClr val="58B7DD">
              <a:alpha val="24000"/>
            </a:srgbClr>
          </a:solidFill>
          <a:ln>
            <a:noFill/>
          </a:ln>
        </p:spPr>
        <p:txBody>
          <a:bodyPr anchor="ctr"/>
          <a:lstStyle>
            <a:lvl1pPr marL="457200">
              <a:defRPr sz="3600">
                <a:solidFill>
                  <a:srgbClr val="58B7DD"/>
                </a:solidFill>
              </a:defRPr>
            </a:lvl1pPr>
          </a:lstStyle>
          <a:p>
            <a:r>
              <a:rPr lang="en-US" dirty="0"/>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66344"/>
            <a:ext cx="8229600" cy="1120676"/>
          </a:xfrm>
        </p:spPr>
        <p:txBody>
          <a:bodyPr/>
          <a:lstStyle>
            <a:lvl1pPr>
              <a:defRPr>
                <a:solidFill>
                  <a:srgbClr val="FFDD7F"/>
                </a:solidFill>
              </a:defRPr>
            </a:lvl1pPr>
          </a:lstStyle>
          <a:p>
            <a:r>
              <a:rPr lang="en-US" dirty="0"/>
              <a:t>Click to edit Master title style</a:t>
            </a:r>
          </a:p>
        </p:txBody>
      </p:sp>
      <p:sp>
        <p:nvSpPr>
          <p:cNvPr id="3" name="Content Placeholder 2"/>
          <p:cNvSpPr>
            <a:spLocks noGrp="1"/>
          </p:cNvSpPr>
          <p:nvPr>
            <p:ph sz="half" idx="1"/>
          </p:nvPr>
        </p:nvSpPr>
        <p:spPr>
          <a:xfrm>
            <a:off x="457199" y="1746504"/>
            <a:ext cx="4023360" cy="438912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3440" y="1746503"/>
            <a:ext cx="4023360" cy="4389120"/>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Title 1"/>
          <p:cNvSpPr txBox="1">
            <a:spLocks/>
          </p:cNvSpPr>
          <p:nvPr userDrawn="1"/>
        </p:nvSpPr>
        <p:spPr>
          <a:xfrm>
            <a:off x="4648200" y="466725"/>
            <a:ext cx="4022725" cy="1120775"/>
          </a:xfrm>
          <a:prstGeom prst="rect">
            <a:avLst/>
          </a:prstGeom>
        </p:spPr>
        <p:txBody>
          <a:bodyPr/>
          <a:lstStyle>
            <a:lvl1pPr algn="l" defTabSz="914400" rtl="0" eaLnBrk="1" latinLnBrk="0" hangingPunct="1">
              <a:spcBef>
                <a:spcPct val="0"/>
              </a:spcBef>
              <a:buNone/>
              <a:defRPr sz="2800" kern="1200" cap="none" spc="0" baseline="0">
                <a:ln>
                  <a:noFill/>
                </a:ln>
                <a:solidFill>
                  <a:srgbClr val="FFDD7F"/>
                </a:solidFill>
                <a:effectLst/>
                <a:latin typeface="+mj-lt"/>
                <a:ea typeface="+mj-ea"/>
                <a:cs typeface="+mj-cs"/>
              </a:defRPr>
            </a:lvl1pPr>
          </a:lstStyle>
          <a:p>
            <a:pPr fontAlgn="auto">
              <a:spcAft>
                <a:spcPts val="0"/>
              </a:spcAft>
              <a:defRPr/>
            </a:pPr>
            <a:r>
              <a:rPr lang="en-US" sz="2400" dirty="0"/>
              <a:t>Click to edit Master title style</a:t>
            </a:r>
          </a:p>
        </p:txBody>
      </p:sp>
      <p:sp>
        <p:nvSpPr>
          <p:cNvPr id="3" name="Content Placeholder 2"/>
          <p:cNvSpPr>
            <a:spLocks noGrp="1"/>
          </p:cNvSpPr>
          <p:nvPr>
            <p:ph sz="half" idx="1"/>
          </p:nvPr>
        </p:nvSpPr>
        <p:spPr>
          <a:xfrm>
            <a:off x="457199" y="1746504"/>
            <a:ext cx="4023360" cy="438912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3440" y="1746503"/>
            <a:ext cx="4023360" cy="4389120"/>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8B7DD"/>
                </a:solidFill>
              </a:defRPr>
            </a:lvl1pPr>
          </a:lstStyle>
          <a:p>
            <a:r>
              <a:rPr lang="en-US" dirty="0"/>
              <a:t>Click to edit Master title style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81903"/>
            <a:ext cx="8242300" cy="594627"/>
          </a:xfrm>
        </p:spPr>
        <p:txBody>
          <a:bodyPr anchor="b"/>
          <a:lstStyle>
            <a:lvl1pPr algn="ctr">
              <a:defRPr sz="2200" b="1">
                <a:ln>
                  <a:noFill/>
                </a:ln>
                <a:solidFill>
                  <a:schemeClr val="tx2"/>
                </a:solidFill>
              </a:defRPr>
            </a:lvl1pPr>
          </a:lstStyle>
          <a:p>
            <a:r>
              <a:rPr lang="en-US" dirty="0"/>
              <a:t>Click to edit Master title style</a:t>
            </a:r>
          </a:p>
        </p:txBody>
      </p:sp>
      <p:sp>
        <p:nvSpPr>
          <p:cNvPr id="3" name="Picture Placeholder 2"/>
          <p:cNvSpPr>
            <a:spLocks noGrp="1"/>
          </p:cNvSpPr>
          <p:nvPr>
            <p:ph type="pic" idx="1"/>
          </p:nvPr>
        </p:nvSpPr>
        <p:spPr>
          <a:xfrm>
            <a:off x="457200" y="466343"/>
            <a:ext cx="8242300" cy="4515560"/>
          </a:xfrm>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457200" y="5582626"/>
            <a:ext cx="8242300" cy="612648"/>
          </a:xfrm>
        </p:spPr>
        <p:txBody>
          <a:bodyPr>
            <a:normAutofit/>
          </a:bodyPr>
          <a:lstStyle>
            <a:lvl1pPr marL="0" indent="0" algn="ctr">
              <a:buNone/>
              <a:defRPr sz="1600">
                <a:solidFill>
                  <a:srgbClr val="4678BC"/>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plash (final)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1050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66344"/>
            <a:ext cx="8229600" cy="1170432"/>
          </a:xfrm>
          <a:prstGeom prst="rect">
            <a:avLst/>
          </a:prstGeom>
        </p:spPr>
        <p:txBody>
          <a:bodyPr/>
          <a:lstStyle>
            <a:lvl1pPr>
              <a:defRPr>
                <a:solidFill>
                  <a:srgbClr val="FCAF17"/>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0676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63299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7"/>
          <p:cNvSpPr>
            <a:spLocks noGrp="1"/>
          </p:cNvSpPr>
          <p:nvPr>
            <p:ph type="title"/>
          </p:nvPr>
        </p:nvSpPr>
        <p:spPr>
          <a:xfrm>
            <a:off x="0" y="2088413"/>
            <a:ext cx="9144000" cy="2438400"/>
          </a:xfrm>
          <a:prstGeom prst="rect">
            <a:avLst/>
          </a:prstGeom>
          <a:solidFill>
            <a:srgbClr val="58B7DD">
              <a:alpha val="24000"/>
            </a:srgbClr>
          </a:solidFill>
          <a:ln>
            <a:noFill/>
          </a:ln>
        </p:spPr>
        <p:txBody>
          <a:bodyPr anchor="ctr"/>
          <a:lstStyle>
            <a:lvl1pPr marL="457200">
              <a:defRPr sz="3600">
                <a:solidFill>
                  <a:srgbClr val="58B7DD"/>
                </a:solidFill>
              </a:defRPr>
            </a:lvl1pPr>
          </a:lstStyle>
          <a:p>
            <a:r>
              <a:rPr lang="en-US" dirty="0"/>
              <a:t>Click to edit Master title style</a:t>
            </a:r>
          </a:p>
        </p:txBody>
      </p:sp>
    </p:spTree>
    <p:extLst>
      <p:ext uri="{BB962C8B-B14F-4D97-AF65-F5344CB8AC3E}">
        <p14:creationId xmlns:p14="http://schemas.microsoft.com/office/powerpoint/2010/main" val="13729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66344"/>
            <a:ext cx="8229600" cy="1170432"/>
          </a:xfrm>
          <a:prstGeom prst="rect">
            <a:avLst/>
          </a:prstGeom>
        </p:spPr>
        <p:txBody>
          <a:bodyPr/>
          <a:lstStyle>
            <a:lvl1pPr>
              <a:defRPr>
                <a:solidFill>
                  <a:srgbClr val="FCAF17"/>
                </a:solidFill>
              </a:defRPr>
            </a:lvl1pPr>
          </a:lstStyle>
          <a:p>
            <a:r>
              <a:rPr lang="en-US" dirty="0"/>
              <a:t>Click to edit Master title style</a:t>
            </a:r>
          </a:p>
        </p:txBody>
      </p:sp>
      <p:sp>
        <p:nvSpPr>
          <p:cNvPr id="3" name="Content Placeholder 2"/>
          <p:cNvSpPr>
            <a:spLocks noGrp="1"/>
          </p:cNvSpPr>
          <p:nvPr>
            <p:ph sz="half" idx="1"/>
          </p:nvPr>
        </p:nvSpPr>
        <p:spPr>
          <a:xfrm>
            <a:off x="457199" y="1746504"/>
            <a:ext cx="4023360" cy="438912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3440" y="1746504"/>
            <a:ext cx="4023360" cy="4389120"/>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2078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5" name="Title 1"/>
          <p:cNvSpPr txBox="1">
            <a:spLocks/>
          </p:cNvSpPr>
          <p:nvPr userDrawn="1"/>
        </p:nvSpPr>
        <p:spPr>
          <a:xfrm>
            <a:off x="4648200" y="466725"/>
            <a:ext cx="4022725" cy="1169988"/>
          </a:xfrm>
          <a:prstGeom prst="rect">
            <a:avLst/>
          </a:prstGeom>
        </p:spPr>
        <p:txBody>
          <a:bodyPr/>
          <a:lstStyle>
            <a:lvl1pPr algn="l" defTabSz="914400" rtl="0" eaLnBrk="1" latinLnBrk="0" hangingPunct="1">
              <a:spcBef>
                <a:spcPct val="0"/>
              </a:spcBef>
              <a:buNone/>
              <a:defRPr sz="2800" kern="1200" cap="none" spc="0" baseline="0">
                <a:ln>
                  <a:noFill/>
                </a:ln>
                <a:solidFill>
                  <a:srgbClr val="FCAF17"/>
                </a:solidFill>
                <a:effectLst/>
                <a:latin typeface="+mj-lt"/>
                <a:ea typeface="+mj-ea"/>
                <a:cs typeface="+mj-cs"/>
              </a:defRPr>
            </a:lvl1pPr>
          </a:lstStyle>
          <a:p>
            <a:pPr fontAlgn="auto">
              <a:spcAft>
                <a:spcPts val="0"/>
              </a:spcAft>
              <a:defRPr/>
            </a:pPr>
            <a:r>
              <a:rPr lang="en-US" sz="2400" dirty="0">
                <a:latin typeface="Trebuchet MS"/>
              </a:rPr>
              <a:t>Click to edit Master title style</a:t>
            </a:r>
          </a:p>
        </p:txBody>
      </p:sp>
      <p:sp>
        <p:nvSpPr>
          <p:cNvPr id="11" name="Content Placeholder 2"/>
          <p:cNvSpPr>
            <a:spLocks noGrp="1"/>
          </p:cNvSpPr>
          <p:nvPr>
            <p:ph sz="half" idx="13"/>
          </p:nvPr>
        </p:nvSpPr>
        <p:spPr>
          <a:xfrm>
            <a:off x="457199" y="1746504"/>
            <a:ext cx="4023360" cy="438912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4"/>
          </p:nvPr>
        </p:nvSpPr>
        <p:spPr>
          <a:xfrm>
            <a:off x="4663440" y="1746504"/>
            <a:ext cx="4023360" cy="438912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457200" y="466344"/>
            <a:ext cx="4023359" cy="1170432"/>
          </a:xfrm>
          <a:prstGeom prst="rect">
            <a:avLst/>
          </a:prstGeom>
        </p:spPr>
        <p:txBody>
          <a:bodyPr/>
          <a:lstStyle>
            <a:lvl1pPr>
              <a:defRPr sz="2400">
                <a:solidFill>
                  <a:srgbClr val="FCAF17"/>
                </a:solidFill>
              </a:defRPr>
            </a:lvl1pPr>
          </a:lstStyle>
          <a:p>
            <a:r>
              <a:rPr lang="en-US" dirty="0"/>
              <a:t>Click to edit Master title style</a:t>
            </a:r>
          </a:p>
        </p:txBody>
      </p:sp>
    </p:spTree>
    <p:extLst>
      <p:ext uri="{BB962C8B-B14F-4D97-AF65-F5344CB8AC3E}">
        <p14:creationId xmlns:p14="http://schemas.microsoft.com/office/powerpoint/2010/main" val="21032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66725"/>
            <a:ext cx="8229600" cy="1169988"/>
          </a:xfrm>
          <a:prstGeom prst="rect">
            <a:avLst/>
          </a:prstGeom>
        </p:spPr>
        <p:txBody>
          <a:bodyPr/>
          <a:lstStyle>
            <a:lvl1pPr>
              <a:defRPr>
                <a:solidFill>
                  <a:srgbClr val="FCAF17"/>
                </a:solidFill>
              </a:defRPr>
            </a:lvl1pPr>
          </a:lstStyle>
          <a:p>
            <a:r>
              <a:rPr lang="en-US" dirty="0"/>
              <a:t>Click to edit Master title style</a:t>
            </a:r>
          </a:p>
        </p:txBody>
      </p:sp>
    </p:spTree>
    <p:extLst>
      <p:ext uri="{BB962C8B-B14F-4D97-AF65-F5344CB8AC3E}">
        <p14:creationId xmlns:p14="http://schemas.microsoft.com/office/powerpoint/2010/main" val="952985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75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81903"/>
            <a:ext cx="8252882" cy="594627"/>
          </a:xfrm>
          <a:prstGeom prst="rect">
            <a:avLst/>
          </a:prstGeom>
        </p:spPr>
        <p:txBody>
          <a:bodyPr anchor="b"/>
          <a:lstStyle>
            <a:lvl1pPr algn="ctr">
              <a:defRPr sz="2200" b="1">
                <a:ln>
                  <a:noFill/>
                </a:ln>
                <a:solidFill>
                  <a:schemeClr val="tx2"/>
                </a:solidFill>
              </a:defRPr>
            </a:lvl1pPr>
          </a:lstStyle>
          <a:p>
            <a:r>
              <a:rPr lang="en-US" dirty="0"/>
              <a:t>Click to edit Master title style</a:t>
            </a:r>
          </a:p>
        </p:txBody>
      </p:sp>
      <p:sp>
        <p:nvSpPr>
          <p:cNvPr id="3" name="Picture Placeholder 2"/>
          <p:cNvSpPr>
            <a:spLocks noGrp="1"/>
          </p:cNvSpPr>
          <p:nvPr>
            <p:ph type="pic" idx="1"/>
          </p:nvPr>
        </p:nvSpPr>
        <p:spPr>
          <a:xfrm>
            <a:off x="457199" y="466344"/>
            <a:ext cx="8252883" cy="4515559"/>
          </a:xfrm>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457200" y="5582626"/>
            <a:ext cx="8252882" cy="612648"/>
          </a:xfrm>
        </p:spPr>
        <p:txBody>
          <a:bodyPr>
            <a:normAutofit/>
          </a:bodyPr>
          <a:lstStyle>
            <a:lvl1pPr marL="0" indent="0" algn="ctr">
              <a:buNone/>
              <a:defRPr sz="1600">
                <a:solidFill>
                  <a:srgbClr val="58B7D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88045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image" Target="../media/image4.png"/><Relationship Id="rId4" Type="http://schemas.openxmlformats.org/officeDocument/2006/relationships/slideLayout" Target="../slideLayouts/slideLayout14.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6627" name="Text Placeholder 2"/>
          <p:cNvSpPr>
            <a:spLocks noGrp="1"/>
          </p:cNvSpPr>
          <p:nvPr>
            <p:ph type="body" idx="1"/>
          </p:nvPr>
        </p:nvSpPr>
        <p:spPr bwMode="auto">
          <a:xfrm>
            <a:off x="457200" y="1746251"/>
            <a:ext cx="8229600" cy="4213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57200" y="365125"/>
            <a:ext cx="8229600" cy="1325563"/>
          </a:xfrm>
          <a:prstGeom prst="rect">
            <a:avLst/>
          </a:prstGeom>
        </p:spPr>
        <p:txBody>
          <a:bodyPr vert="horz" lIns="91440" tIns="45720" rIns="91440" bIns="45720" rtlCol="0" anchor="ctr">
            <a:normAutofit/>
          </a:bodyPr>
          <a:lstStyle/>
          <a:p>
            <a:r>
              <a:rPr lang="en-US"/>
              <a:t>Click to edit Master title style</a:t>
            </a:r>
          </a:p>
        </p:txBody>
      </p:sp>
    </p:spTree>
  </p:cSld>
  <p:clrMap bg1="lt1" tx1="dk1" bg2="lt2" tx2="dk2" accent1="accent1" accent2="accent2" accent3="accent3" accent4="accent4" accent5="accent5" accent6="accent6" hlink="hlink" folHlink="folHlink"/>
  <p:sldLayoutIdLst>
    <p:sldLayoutId id="2147483940" r:id="rId1"/>
    <p:sldLayoutId id="2147483922" r:id="rId2"/>
    <p:sldLayoutId id="2147483923" r:id="rId3"/>
    <p:sldLayoutId id="2147483924" r:id="rId4"/>
    <p:sldLayoutId id="2147483925" r:id="rId5"/>
    <p:sldLayoutId id="2147483936" r:id="rId6"/>
    <p:sldLayoutId id="2147483926" r:id="rId7"/>
    <p:sldLayoutId id="2147483927" r:id="rId8"/>
    <p:sldLayoutId id="2147483937" r:id="rId9"/>
    <p:sldLayoutId id="2147483950" r:id="rId10"/>
  </p:sldLayoutIdLst>
  <p:hf hdr="0"/>
  <p:txStyles>
    <p:titleStyle>
      <a:lvl1pPr algn="l" rtl="0" eaLnBrk="0" fontAlgn="base" hangingPunct="0">
        <a:spcBef>
          <a:spcPct val="0"/>
        </a:spcBef>
        <a:spcAft>
          <a:spcPct val="0"/>
        </a:spcAft>
        <a:defRPr sz="2800" kern="1200">
          <a:solidFill>
            <a:srgbClr val="FCAF17"/>
          </a:solidFill>
          <a:latin typeface="+mj-lt"/>
          <a:ea typeface="ＭＳ Ｐゴシック" charset="0"/>
          <a:cs typeface="ＭＳ Ｐゴシック" charset="0"/>
        </a:defRPr>
      </a:lvl1pPr>
      <a:lvl2pPr algn="l" rtl="0" eaLnBrk="0" fontAlgn="base" hangingPunct="0">
        <a:spcBef>
          <a:spcPct val="0"/>
        </a:spcBef>
        <a:spcAft>
          <a:spcPct val="0"/>
        </a:spcAft>
        <a:defRPr sz="2800">
          <a:solidFill>
            <a:srgbClr val="FCAF17"/>
          </a:solidFill>
          <a:latin typeface="Trebuchet MS" charset="0"/>
          <a:ea typeface="ＭＳ Ｐゴシック" charset="0"/>
          <a:cs typeface="ＭＳ Ｐゴシック" charset="0"/>
        </a:defRPr>
      </a:lvl2pPr>
      <a:lvl3pPr algn="l" rtl="0" eaLnBrk="0" fontAlgn="base" hangingPunct="0">
        <a:spcBef>
          <a:spcPct val="0"/>
        </a:spcBef>
        <a:spcAft>
          <a:spcPct val="0"/>
        </a:spcAft>
        <a:defRPr sz="2800">
          <a:solidFill>
            <a:srgbClr val="FCAF17"/>
          </a:solidFill>
          <a:latin typeface="Trebuchet MS" charset="0"/>
          <a:ea typeface="ＭＳ Ｐゴシック" charset="0"/>
          <a:cs typeface="ＭＳ Ｐゴシック" charset="0"/>
        </a:defRPr>
      </a:lvl3pPr>
      <a:lvl4pPr algn="l" rtl="0" eaLnBrk="0" fontAlgn="base" hangingPunct="0">
        <a:spcBef>
          <a:spcPct val="0"/>
        </a:spcBef>
        <a:spcAft>
          <a:spcPct val="0"/>
        </a:spcAft>
        <a:defRPr sz="2800">
          <a:solidFill>
            <a:srgbClr val="FCAF17"/>
          </a:solidFill>
          <a:latin typeface="Trebuchet MS" charset="0"/>
          <a:ea typeface="ＭＳ Ｐゴシック" charset="0"/>
          <a:cs typeface="ＭＳ Ｐゴシック" charset="0"/>
        </a:defRPr>
      </a:lvl4pPr>
      <a:lvl5pPr algn="l" rtl="0" eaLnBrk="0" fontAlgn="base" hangingPunct="0">
        <a:spcBef>
          <a:spcPct val="0"/>
        </a:spcBef>
        <a:spcAft>
          <a:spcPct val="0"/>
        </a:spcAft>
        <a:defRPr sz="2800">
          <a:solidFill>
            <a:srgbClr val="FCAF17"/>
          </a:solidFill>
          <a:latin typeface="Trebuchet MS" charset="0"/>
          <a:ea typeface="ＭＳ Ｐゴシック" charset="0"/>
          <a:cs typeface="ＭＳ Ｐゴシック" charset="0"/>
        </a:defRPr>
      </a:lvl5pPr>
      <a:lvl6pPr marL="457200" algn="l" rtl="0" fontAlgn="base">
        <a:spcBef>
          <a:spcPct val="0"/>
        </a:spcBef>
        <a:spcAft>
          <a:spcPct val="0"/>
        </a:spcAft>
        <a:defRPr sz="2800">
          <a:solidFill>
            <a:srgbClr val="FCAF17"/>
          </a:solidFill>
          <a:latin typeface="Trebuchet MS" charset="0"/>
          <a:ea typeface="ＭＳ Ｐゴシック" charset="0"/>
          <a:cs typeface="ＭＳ Ｐゴシック" charset="0"/>
        </a:defRPr>
      </a:lvl6pPr>
      <a:lvl7pPr marL="914400" algn="l" rtl="0" fontAlgn="base">
        <a:spcBef>
          <a:spcPct val="0"/>
        </a:spcBef>
        <a:spcAft>
          <a:spcPct val="0"/>
        </a:spcAft>
        <a:defRPr sz="2800">
          <a:solidFill>
            <a:srgbClr val="FCAF17"/>
          </a:solidFill>
          <a:latin typeface="Trebuchet MS" charset="0"/>
          <a:ea typeface="ＭＳ Ｐゴシック" charset="0"/>
          <a:cs typeface="ＭＳ Ｐゴシック" charset="0"/>
        </a:defRPr>
      </a:lvl7pPr>
      <a:lvl8pPr marL="1371600" algn="l" rtl="0" fontAlgn="base">
        <a:spcBef>
          <a:spcPct val="0"/>
        </a:spcBef>
        <a:spcAft>
          <a:spcPct val="0"/>
        </a:spcAft>
        <a:defRPr sz="2800">
          <a:solidFill>
            <a:srgbClr val="FCAF17"/>
          </a:solidFill>
          <a:latin typeface="Trebuchet MS" charset="0"/>
          <a:ea typeface="ＭＳ Ｐゴシック" charset="0"/>
          <a:cs typeface="ＭＳ Ｐゴシック" charset="0"/>
        </a:defRPr>
      </a:lvl8pPr>
      <a:lvl9pPr marL="1828800" algn="l" rtl="0" fontAlgn="base">
        <a:spcBef>
          <a:spcPct val="0"/>
        </a:spcBef>
        <a:spcAft>
          <a:spcPct val="0"/>
        </a:spcAft>
        <a:defRPr sz="2800">
          <a:solidFill>
            <a:srgbClr val="FCAF17"/>
          </a:solidFill>
          <a:latin typeface="Trebuchet MS" charset="0"/>
          <a:ea typeface="ＭＳ Ｐゴシック" charset="0"/>
          <a:cs typeface="ＭＳ Ｐゴシック" charset="0"/>
        </a:defRPr>
      </a:lvl9pPr>
    </p:titleStyle>
    <p:bodyStyle>
      <a:lvl1pPr marL="342900" indent="-228600" algn="l" rtl="0" eaLnBrk="0" fontAlgn="base" hangingPunct="0">
        <a:spcBef>
          <a:spcPct val="20000"/>
        </a:spcBef>
        <a:spcAft>
          <a:spcPct val="0"/>
        </a:spcAft>
        <a:buClr>
          <a:srgbClr val="58B7DD"/>
        </a:buClr>
        <a:buFont typeface="Arial" charset="0"/>
        <a:buChar char="•"/>
        <a:defRPr sz="2200" kern="1200">
          <a:solidFill>
            <a:schemeClr val="tx1"/>
          </a:solidFill>
          <a:latin typeface="+mn-lt"/>
          <a:ea typeface="ＭＳ Ｐゴシック" charset="0"/>
          <a:cs typeface="ＭＳ Ｐゴシック" charset="0"/>
        </a:defRPr>
      </a:lvl1pPr>
      <a:lvl2pPr marL="639763" indent="-228600" algn="l" rtl="0" eaLnBrk="0" fontAlgn="base" hangingPunct="0">
        <a:spcBef>
          <a:spcPct val="20000"/>
        </a:spcBef>
        <a:spcAft>
          <a:spcPct val="0"/>
        </a:spcAft>
        <a:buClr>
          <a:srgbClr val="58B7DD"/>
        </a:buClr>
        <a:buFont typeface="Arial" charset="0"/>
        <a:buChar char="•"/>
        <a:defRPr sz="2000" kern="1200">
          <a:solidFill>
            <a:schemeClr val="tx1"/>
          </a:solidFill>
          <a:latin typeface="+mn-lt"/>
          <a:ea typeface="ＭＳ Ｐゴシック" charset="0"/>
          <a:cs typeface="+mn-cs"/>
        </a:defRPr>
      </a:lvl2pPr>
      <a:lvl3pPr marL="1004888" indent="-228600" algn="l" rtl="0" eaLnBrk="0" fontAlgn="base" hangingPunct="0">
        <a:spcBef>
          <a:spcPct val="20000"/>
        </a:spcBef>
        <a:spcAft>
          <a:spcPct val="0"/>
        </a:spcAft>
        <a:buClr>
          <a:srgbClr val="58B7DD"/>
        </a:buClr>
        <a:buFont typeface="Arial" charset="0"/>
        <a:buChar char="•"/>
        <a:defRPr kern="1200">
          <a:solidFill>
            <a:schemeClr val="tx1"/>
          </a:solidFill>
          <a:latin typeface="+mn-lt"/>
          <a:ea typeface="ＭＳ Ｐゴシック" charset="0"/>
          <a:cs typeface="+mn-cs"/>
        </a:defRPr>
      </a:lvl3pPr>
      <a:lvl4pPr marL="1279525" indent="-228600" algn="l" rtl="0" eaLnBrk="0" fontAlgn="base" hangingPunct="0">
        <a:spcBef>
          <a:spcPct val="20000"/>
        </a:spcBef>
        <a:spcAft>
          <a:spcPct val="0"/>
        </a:spcAft>
        <a:buClr>
          <a:srgbClr val="58B7DD"/>
        </a:buClr>
        <a:buFont typeface="Arial" charset="0"/>
        <a:buChar char="•"/>
        <a:defRPr sz="1600" kern="1200">
          <a:solidFill>
            <a:schemeClr val="tx1"/>
          </a:solidFill>
          <a:latin typeface="+mn-lt"/>
          <a:ea typeface="ＭＳ Ｐゴシック" charset="0"/>
          <a:cs typeface="+mn-cs"/>
        </a:defRPr>
      </a:lvl4pPr>
      <a:lvl5pPr marL="1554163" indent="-228600" algn="l" rtl="0" eaLnBrk="0" fontAlgn="base" hangingPunct="0">
        <a:spcBef>
          <a:spcPct val="20000"/>
        </a:spcBef>
        <a:spcAft>
          <a:spcPct val="0"/>
        </a:spcAft>
        <a:buClr>
          <a:srgbClr val="58B7DD"/>
        </a:buClr>
        <a:buFont typeface="Arial" charset="0"/>
        <a:buChar char="•"/>
        <a:defRPr sz="1400" kern="1200">
          <a:solidFill>
            <a:schemeClr val="tx1"/>
          </a:solidFill>
          <a:latin typeface="+mn-lt"/>
          <a:ea typeface="ＭＳ Ｐゴシック" charset="0"/>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66725"/>
            <a:ext cx="8229600" cy="1169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746250"/>
            <a:ext cx="8229600" cy="438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F3C4E9BA-6D99-7446-B7B6-C157B89742E0}" type="datetime1">
              <a:rPr lang="en-US" smtClean="0"/>
              <a:t>2/26/2021</a:t>
            </a:fld>
            <a:endParaRPr lang="en-US"/>
          </a:p>
        </p:txBody>
      </p:sp>
      <p:sp>
        <p:nvSpPr>
          <p:cNvPr id="8" name="Footer Placeholder 7"/>
          <p:cNvSpPr>
            <a:spLocks noGrp="1"/>
          </p:cNvSpPr>
          <p:nvPr>
            <p:ph type="ftr" sz="quarter" idx="3"/>
          </p:nvPr>
        </p:nvSpPr>
        <p:spPr>
          <a:xfrm>
            <a:off x="26670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9" name="Slide Number Placeholder 8"/>
          <p:cNvSpPr>
            <a:spLocks noGrp="1"/>
          </p:cNvSpPr>
          <p:nvPr>
            <p:ph type="sldNum" sz="quarter" idx="4"/>
          </p:nvPr>
        </p:nvSpPr>
        <p:spPr>
          <a:xfrm>
            <a:off x="5638800" y="6356350"/>
            <a:ext cx="604345"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5DBA41C0-5456-4145-86C5-D00F52F8D067}" type="slidenum">
              <a:rPr lang="en-US"/>
              <a:pPr>
                <a:defRPr/>
              </a:pPr>
              <a:t>‹#›</a:t>
            </a:fld>
            <a:endParaRPr lang="en-US"/>
          </a:p>
        </p:txBody>
      </p:sp>
    </p:spTree>
    <p:extLst>
      <p:ext uri="{BB962C8B-B14F-4D97-AF65-F5344CB8AC3E}">
        <p14:creationId xmlns:p14="http://schemas.microsoft.com/office/powerpoint/2010/main" val="1760294189"/>
      </p:ext>
    </p:extLst>
  </p:cSld>
  <p:clrMap bg1="dk1" tx1="lt1" bg2="dk2" tx2="lt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Lst>
  <p:hf hdr="0"/>
  <p:txStyles>
    <p:titleStyle>
      <a:lvl1pPr algn="l" rtl="0" eaLnBrk="0" fontAlgn="base" hangingPunct="0">
        <a:spcBef>
          <a:spcPct val="0"/>
        </a:spcBef>
        <a:spcAft>
          <a:spcPct val="0"/>
        </a:spcAft>
        <a:defRPr sz="2800" kern="1200">
          <a:solidFill>
            <a:srgbClr val="FFDD7F"/>
          </a:solidFill>
          <a:latin typeface="+mj-lt"/>
          <a:ea typeface="ＭＳ Ｐゴシック" charset="0"/>
          <a:cs typeface="ＭＳ Ｐゴシック" charset="0"/>
        </a:defRPr>
      </a:lvl1pPr>
      <a:lvl2pPr algn="l" rtl="0" eaLnBrk="0" fontAlgn="base" hangingPunct="0">
        <a:spcBef>
          <a:spcPct val="0"/>
        </a:spcBef>
        <a:spcAft>
          <a:spcPct val="0"/>
        </a:spcAft>
        <a:defRPr sz="2800">
          <a:solidFill>
            <a:srgbClr val="FFDD7F"/>
          </a:solidFill>
          <a:latin typeface="Trebuchet MS" charset="0"/>
          <a:ea typeface="ＭＳ Ｐゴシック" charset="0"/>
          <a:cs typeface="ＭＳ Ｐゴシック" charset="0"/>
        </a:defRPr>
      </a:lvl2pPr>
      <a:lvl3pPr algn="l" rtl="0" eaLnBrk="0" fontAlgn="base" hangingPunct="0">
        <a:spcBef>
          <a:spcPct val="0"/>
        </a:spcBef>
        <a:spcAft>
          <a:spcPct val="0"/>
        </a:spcAft>
        <a:defRPr sz="2800">
          <a:solidFill>
            <a:srgbClr val="FFDD7F"/>
          </a:solidFill>
          <a:latin typeface="Trebuchet MS" charset="0"/>
          <a:ea typeface="ＭＳ Ｐゴシック" charset="0"/>
          <a:cs typeface="ＭＳ Ｐゴシック" charset="0"/>
        </a:defRPr>
      </a:lvl3pPr>
      <a:lvl4pPr algn="l" rtl="0" eaLnBrk="0" fontAlgn="base" hangingPunct="0">
        <a:spcBef>
          <a:spcPct val="0"/>
        </a:spcBef>
        <a:spcAft>
          <a:spcPct val="0"/>
        </a:spcAft>
        <a:defRPr sz="2800">
          <a:solidFill>
            <a:srgbClr val="FFDD7F"/>
          </a:solidFill>
          <a:latin typeface="Trebuchet MS" charset="0"/>
          <a:ea typeface="ＭＳ Ｐゴシック" charset="0"/>
          <a:cs typeface="ＭＳ Ｐゴシック" charset="0"/>
        </a:defRPr>
      </a:lvl4pPr>
      <a:lvl5pPr algn="l" rtl="0" eaLnBrk="0" fontAlgn="base" hangingPunct="0">
        <a:spcBef>
          <a:spcPct val="0"/>
        </a:spcBef>
        <a:spcAft>
          <a:spcPct val="0"/>
        </a:spcAft>
        <a:defRPr sz="2800">
          <a:solidFill>
            <a:srgbClr val="FFDD7F"/>
          </a:solidFill>
          <a:latin typeface="Trebuchet MS" charset="0"/>
          <a:ea typeface="ＭＳ Ｐゴシック" charset="0"/>
          <a:cs typeface="ＭＳ Ｐゴシック" charset="0"/>
        </a:defRPr>
      </a:lvl5pPr>
      <a:lvl6pPr marL="457200" algn="l" rtl="0" fontAlgn="base">
        <a:spcBef>
          <a:spcPct val="0"/>
        </a:spcBef>
        <a:spcAft>
          <a:spcPct val="0"/>
        </a:spcAft>
        <a:defRPr sz="2800">
          <a:solidFill>
            <a:srgbClr val="FFDD7F"/>
          </a:solidFill>
          <a:latin typeface="Trebuchet MS" charset="0"/>
          <a:ea typeface="ＭＳ Ｐゴシック" charset="0"/>
          <a:cs typeface="ＭＳ Ｐゴシック" charset="0"/>
        </a:defRPr>
      </a:lvl6pPr>
      <a:lvl7pPr marL="914400" algn="l" rtl="0" fontAlgn="base">
        <a:spcBef>
          <a:spcPct val="0"/>
        </a:spcBef>
        <a:spcAft>
          <a:spcPct val="0"/>
        </a:spcAft>
        <a:defRPr sz="2800">
          <a:solidFill>
            <a:srgbClr val="FFDD7F"/>
          </a:solidFill>
          <a:latin typeface="Trebuchet MS" charset="0"/>
          <a:ea typeface="ＭＳ Ｐゴシック" charset="0"/>
          <a:cs typeface="ＭＳ Ｐゴシック" charset="0"/>
        </a:defRPr>
      </a:lvl7pPr>
      <a:lvl8pPr marL="1371600" algn="l" rtl="0" fontAlgn="base">
        <a:spcBef>
          <a:spcPct val="0"/>
        </a:spcBef>
        <a:spcAft>
          <a:spcPct val="0"/>
        </a:spcAft>
        <a:defRPr sz="2800">
          <a:solidFill>
            <a:srgbClr val="FFDD7F"/>
          </a:solidFill>
          <a:latin typeface="Trebuchet MS" charset="0"/>
          <a:ea typeface="ＭＳ Ｐゴシック" charset="0"/>
          <a:cs typeface="ＭＳ Ｐゴシック" charset="0"/>
        </a:defRPr>
      </a:lvl8pPr>
      <a:lvl9pPr marL="1828800" algn="l" rtl="0" fontAlgn="base">
        <a:spcBef>
          <a:spcPct val="0"/>
        </a:spcBef>
        <a:spcAft>
          <a:spcPct val="0"/>
        </a:spcAft>
        <a:defRPr sz="2800">
          <a:solidFill>
            <a:srgbClr val="FFDD7F"/>
          </a:solidFill>
          <a:latin typeface="Trebuchet MS" charset="0"/>
          <a:ea typeface="ＭＳ Ｐゴシック" charset="0"/>
          <a:cs typeface="ＭＳ Ｐゴシック" charset="0"/>
        </a:defRPr>
      </a:lvl9pPr>
    </p:titleStyle>
    <p:bodyStyle>
      <a:lvl1pPr marL="342900" indent="-228600" algn="l" rtl="0" eaLnBrk="0" fontAlgn="base" hangingPunct="0">
        <a:spcBef>
          <a:spcPct val="20000"/>
        </a:spcBef>
        <a:spcAft>
          <a:spcPct val="0"/>
        </a:spcAft>
        <a:buClr>
          <a:srgbClr val="FCAF17"/>
        </a:buClr>
        <a:buFont typeface="Arial" charset="0"/>
        <a:buChar char="•"/>
        <a:defRPr sz="2200" kern="1200">
          <a:solidFill>
            <a:schemeClr val="tx1"/>
          </a:solidFill>
          <a:latin typeface="+mn-lt"/>
          <a:ea typeface="ＭＳ Ｐゴシック" charset="0"/>
          <a:cs typeface="ＭＳ Ｐゴシック" charset="0"/>
        </a:defRPr>
      </a:lvl1pPr>
      <a:lvl2pPr marL="639763" indent="-228600" algn="l" rtl="0" eaLnBrk="0" fontAlgn="base" hangingPunct="0">
        <a:spcBef>
          <a:spcPct val="20000"/>
        </a:spcBef>
        <a:spcAft>
          <a:spcPct val="0"/>
        </a:spcAft>
        <a:buClr>
          <a:srgbClr val="FCAF17"/>
        </a:buClr>
        <a:buFont typeface="Arial" charset="0"/>
        <a:buChar char="•"/>
        <a:defRPr sz="2000" kern="1200">
          <a:solidFill>
            <a:schemeClr val="tx1"/>
          </a:solidFill>
          <a:latin typeface="+mn-lt"/>
          <a:ea typeface="ＭＳ Ｐゴシック" charset="0"/>
          <a:cs typeface="+mn-cs"/>
        </a:defRPr>
      </a:lvl2pPr>
      <a:lvl3pPr marL="1004888" indent="-228600" algn="l" rtl="0" eaLnBrk="0" fontAlgn="base" hangingPunct="0">
        <a:spcBef>
          <a:spcPct val="20000"/>
        </a:spcBef>
        <a:spcAft>
          <a:spcPct val="0"/>
        </a:spcAft>
        <a:buClr>
          <a:srgbClr val="FCAF17"/>
        </a:buClr>
        <a:buFont typeface="Arial" charset="0"/>
        <a:buChar char="•"/>
        <a:defRPr kern="1200">
          <a:solidFill>
            <a:schemeClr val="tx1"/>
          </a:solidFill>
          <a:latin typeface="+mn-lt"/>
          <a:ea typeface="ＭＳ Ｐゴシック" charset="0"/>
          <a:cs typeface="+mn-cs"/>
        </a:defRPr>
      </a:lvl3pPr>
      <a:lvl4pPr marL="1279525" indent="-228600" algn="l" rtl="0" eaLnBrk="0" fontAlgn="base" hangingPunct="0">
        <a:spcBef>
          <a:spcPct val="20000"/>
        </a:spcBef>
        <a:spcAft>
          <a:spcPct val="0"/>
        </a:spcAft>
        <a:buClr>
          <a:srgbClr val="FCAF17"/>
        </a:buClr>
        <a:buFont typeface="Arial" charset="0"/>
        <a:buChar char="•"/>
        <a:defRPr sz="1600" kern="1200">
          <a:solidFill>
            <a:schemeClr val="tx1"/>
          </a:solidFill>
          <a:latin typeface="+mn-lt"/>
          <a:ea typeface="ＭＳ Ｐゴシック" charset="0"/>
          <a:cs typeface="+mn-cs"/>
        </a:defRPr>
      </a:lvl4pPr>
      <a:lvl5pPr marL="1554163" indent="-228600" algn="l" rtl="0" eaLnBrk="0" fontAlgn="base" hangingPunct="0">
        <a:spcBef>
          <a:spcPct val="20000"/>
        </a:spcBef>
        <a:spcAft>
          <a:spcPct val="0"/>
        </a:spcAft>
        <a:buClr>
          <a:srgbClr val="FCAF17"/>
        </a:buClr>
        <a:buFont typeface="Arial" charset="0"/>
        <a:buChar char="•"/>
        <a:defRPr sz="1400" kern="1200">
          <a:solidFill>
            <a:schemeClr val="tx1"/>
          </a:solidFill>
          <a:latin typeface="+mn-lt"/>
          <a:ea typeface="ＭＳ Ｐゴシック" charset="0"/>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6656157"/>
      </p:ext>
    </p:extLst>
  </p:cSld>
  <p:clrMap bg1="lt1" tx1="dk1" bg2="lt2" tx2="dk2" accent1="accent1" accent2="accent2" accent3="accent3" accent4="accent4" accent5="accent5" accent6="accent6" hlink="hlink" folHlink="folHlink"/>
  <p:sldLayoutIdLst>
    <p:sldLayoutId id="214748393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Research in the Operating Room</a:t>
            </a:r>
          </a:p>
        </p:txBody>
      </p:sp>
      <p:sp>
        <p:nvSpPr>
          <p:cNvPr id="7" name="Subtitle 6"/>
          <p:cNvSpPr>
            <a:spLocks noGrp="1"/>
          </p:cNvSpPr>
          <p:nvPr>
            <p:ph type="subTitle" idx="1"/>
          </p:nvPr>
        </p:nvSpPr>
        <p:spPr/>
        <p:txBody>
          <a:bodyPr/>
          <a:lstStyle/>
          <a:p>
            <a:r>
              <a:rPr lang="en-US" dirty="0"/>
              <a:t>Jordan Goldhammer, MD 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Consent for Operating Room Research</a:t>
            </a:r>
            <a:br>
              <a:rPr lang="en-US" dirty="0"/>
            </a:br>
            <a:r>
              <a:rPr lang="en-US" dirty="0"/>
              <a:t>Coercion</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r>
              <a:rPr lang="en-US" sz="2000" dirty="0"/>
              <a:t>The patients perspective:</a:t>
            </a:r>
          </a:p>
          <a:p>
            <a:pPr marL="114300" indent="0">
              <a:buNone/>
            </a:pPr>
            <a:endParaRPr lang="en-US" sz="2000" i="1" dirty="0"/>
          </a:p>
          <a:p>
            <a:pPr lvl="1"/>
            <a:r>
              <a:rPr lang="en-US" dirty="0"/>
              <a:t>Uncertain if study personnel are involved in clinical care</a:t>
            </a:r>
          </a:p>
          <a:p>
            <a:pPr lvl="1"/>
            <a:r>
              <a:rPr lang="en-US" dirty="0"/>
              <a:t>Obligation to participate?</a:t>
            </a:r>
          </a:p>
          <a:p>
            <a:pPr lvl="1"/>
            <a:r>
              <a:rPr lang="en-US" dirty="0"/>
              <a:t>Anxiety may impair understanding</a:t>
            </a:r>
          </a:p>
          <a:p>
            <a:pPr lvl="1"/>
            <a:r>
              <a:rPr lang="en-US" dirty="0"/>
              <a:t>Time to read/comprehend consent form limited</a:t>
            </a:r>
          </a:p>
          <a:p>
            <a:pPr lvl="1"/>
            <a:r>
              <a:rPr lang="en-US" dirty="0"/>
              <a:t>Inadequate privacy</a:t>
            </a:r>
          </a:p>
          <a:p>
            <a:pPr lvl="1"/>
            <a:r>
              <a:rPr lang="en-US" dirty="0"/>
              <a:t>Restricted ability to discuss with family</a:t>
            </a:r>
          </a:p>
          <a:p>
            <a:pPr lvl="1"/>
            <a:endParaRPr lang="en-US" dirty="0"/>
          </a:p>
          <a:p>
            <a:endParaRPr lang="en-US" sz="3200" i="1" dirty="0"/>
          </a:p>
          <a:p>
            <a:endParaRPr lang="en-US" i="1" dirty="0"/>
          </a:p>
          <a:p>
            <a:pPr marL="411163" lvl="1" indent="0">
              <a:buNone/>
            </a:pPr>
            <a:endParaRPr lang="en-US" dirty="0"/>
          </a:p>
        </p:txBody>
      </p:sp>
      <p:sp>
        <p:nvSpPr>
          <p:cNvPr id="4" name="TextBox 3">
            <a:extLst>
              <a:ext uri="{FF2B5EF4-FFF2-40B4-BE49-F238E27FC236}">
                <a16:creationId xmlns:a16="http://schemas.microsoft.com/office/drawing/2014/main" id="{4533ADE7-F799-814D-8CF2-820BBA652DA1}"/>
              </a:ext>
            </a:extLst>
          </p:cNvPr>
          <p:cNvSpPr txBox="1"/>
          <p:nvPr/>
        </p:nvSpPr>
        <p:spPr>
          <a:xfrm>
            <a:off x="0" y="6581001"/>
            <a:ext cx="7689028" cy="276999"/>
          </a:xfrm>
          <a:prstGeom prst="rect">
            <a:avLst/>
          </a:prstGeom>
          <a:noFill/>
        </p:spPr>
        <p:txBody>
          <a:bodyPr wrap="none" rtlCol="0">
            <a:spAutoFit/>
          </a:bodyPr>
          <a:lstStyle/>
          <a:p>
            <a:r>
              <a:rPr lang="en-US" sz="1200" dirty="0"/>
              <a:t>Murphy et al.  Consent for Anesthesia Clinical Trials on the Day of Surgery.  Anesthesiology 2016; 124:1246-55</a:t>
            </a:r>
          </a:p>
        </p:txBody>
      </p:sp>
    </p:spTree>
    <p:extLst>
      <p:ext uri="{BB962C8B-B14F-4D97-AF65-F5344CB8AC3E}">
        <p14:creationId xmlns:p14="http://schemas.microsoft.com/office/powerpoint/2010/main" val="3587369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Consent for Operating Room Research</a:t>
            </a:r>
            <a:br>
              <a:rPr lang="en-US" dirty="0"/>
            </a:br>
            <a:r>
              <a:rPr lang="en-US" dirty="0"/>
              <a:t>Coercion</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r>
              <a:rPr lang="en-US" dirty="0"/>
              <a:t>Problematic for Anesthesiology driven operating room research</a:t>
            </a:r>
          </a:p>
          <a:p>
            <a:pPr lvl="1"/>
            <a:r>
              <a:rPr lang="en-US" dirty="0"/>
              <a:t>Similar circumstance for Radiology, ED research</a:t>
            </a:r>
          </a:p>
          <a:p>
            <a:endParaRPr lang="en-US" dirty="0"/>
          </a:p>
          <a:p>
            <a:r>
              <a:rPr lang="en-US" dirty="0"/>
              <a:t>Medical Research Council of Canada:</a:t>
            </a:r>
          </a:p>
          <a:p>
            <a:pPr lvl="1"/>
            <a:endParaRPr lang="en-US" dirty="0"/>
          </a:p>
          <a:p>
            <a:pPr lvl="1"/>
            <a:r>
              <a:rPr lang="en-US" i="1" dirty="0"/>
              <a:t>Ideally subject’s should be fully informed and should make decision on weather to participate at leisure and in complete freedom from any pressure.  Practically speaking this is rarely, if ever, possible.</a:t>
            </a:r>
          </a:p>
          <a:p>
            <a:pPr lvl="1"/>
            <a:endParaRPr lang="en-US" dirty="0"/>
          </a:p>
        </p:txBody>
      </p:sp>
      <p:sp>
        <p:nvSpPr>
          <p:cNvPr id="4" name="TextBox 3">
            <a:extLst>
              <a:ext uri="{FF2B5EF4-FFF2-40B4-BE49-F238E27FC236}">
                <a16:creationId xmlns:a16="http://schemas.microsoft.com/office/drawing/2014/main" id="{886F06DE-9C8E-CB4A-AB0F-01D19C6CDEA7}"/>
              </a:ext>
            </a:extLst>
          </p:cNvPr>
          <p:cNvSpPr txBox="1"/>
          <p:nvPr/>
        </p:nvSpPr>
        <p:spPr>
          <a:xfrm>
            <a:off x="0" y="6488668"/>
            <a:ext cx="6781023" cy="276999"/>
          </a:xfrm>
          <a:prstGeom prst="rect">
            <a:avLst/>
          </a:prstGeom>
          <a:noFill/>
        </p:spPr>
        <p:txBody>
          <a:bodyPr wrap="none" rtlCol="0">
            <a:spAutoFit/>
          </a:bodyPr>
          <a:lstStyle/>
          <a:p>
            <a:r>
              <a:rPr lang="en-US" sz="1200" dirty="0"/>
              <a:t>Maltby, JR.  Informed consent for clinical anesthesia research.  Can J </a:t>
            </a:r>
            <a:r>
              <a:rPr lang="en-US" sz="1200" dirty="0" err="1"/>
              <a:t>Anesth</a:t>
            </a:r>
            <a:r>
              <a:rPr lang="en-US" sz="1200" dirty="0"/>
              <a:t> 1993. 40:9; 891-6.</a:t>
            </a:r>
          </a:p>
        </p:txBody>
      </p:sp>
    </p:spTree>
    <p:extLst>
      <p:ext uri="{BB962C8B-B14F-4D97-AF65-F5344CB8AC3E}">
        <p14:creationId xmlns:p14="http://schemas.microsoft.com/office/powerpoint/2010/main" val="3269984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Consent for Operating Room Research</a:t>
            </a:r>
            <a:br>
              <a:rPr lang="en-US" dirty="0"/>
            </a:br>
            <a:r>
              <a:rPr lang="en-US" dirty="0"/>
              <a:t>Coercion</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r>
              <a:rPr lang="en-US" dirty="0"/>
              <a:t>Impossible to eliminate possibility of coercion, must LIMIT</a:t>
            </a:r>
          </a:p>
          <a:p>
            <a:endParaRPr lang="en-US" dirty="0"/>
          </a:p>
          <a:p>
            <a:r>
              <a:rPr lang="en-US" dirty="0"/>
              <a:t>Strategies for investigators:</a:t>
            </a:r>
          </a:p>
          <a:p>
            <a:pPr lvl="1"/>
            <a:r>
              <a:rPr lang="en-US" dirty="0"/>
              <a:t>Pre-op phone call</a:t>
            </a:r>
          </a:p>
          <a:p>
            <a:pPr lvl="1"/>
            <a:r>
              <a:rPr lang="en-US" dirty="0"/>
              <a:t>Designate site of consent</a:t>
            </a:r>
          </a:p>
          <a:p>
            <a:pPr lvl="1"/>
            <a:r>
              <a:rPr lang="en-US" dirty="0"/>
              <a:t>Cooperative surgeon/anesthesiology study</a:t>
            </a:r>
          </a:p>
          <a:p>
            <a:pPr marL="411163" lvl="1" indent="0">
              <a:buNone/>
            </a:pPr>
            <a:endParaRPr lang="en-US" dirty="0"/>
          </a:p>
          <a:p>
            <a:pPr marL="114300" indent="0">
              <a:buNone/>
            </a:pPr>
            <a:endParaRPr lang="en-US" dirty="0"/>
          </a:p>
          <a:p>
            <a:pPr lvl="1"/>
            <a:endParaRPr lang="en-US" dirty="0"/>
          </a:p>
          <a:p>
            <a:endParaRPr lang="en-US" dirty="0"/>
          </a:p>
        </p:txBody>
      </p:sp>
      <p:sp>
        <p:nvSpPr>
          <p:cNvPr id="4" name="TextBox 3">
            <a:extLst>
              <a:ext uri="{FF2B5EF4-FFF2-40B4-BE49-F238E27FC236}">
                <a16:creationId xmlns:a16="http://schemas.microsoft.com/office/drawing/2014/main" id="{8B4DD80B-28E8-F141-B5C2-E0BED1CAF601}"/>
              </a:ext>
            </a:extLst>
          </p:cNvPr>
          <p:cNvSpPr txBox="1"/>
          <p:nvPr/>
        </p:nvSpPr>
        <p:spPr>
          <a:xfrm>
            <a:off x="0" y="6581001"/>
            <a:ext cx="7633252" cy="276999"/>
          </a:xfrm>
          <a:prstGeom prst="rect">
            <a:avLst/>
          </a:prstGeom>
          <a:noFill/>
        </p:spPr>
        <p:txBody>
          <a:bodyPr wrap="square" rtlCol="0">
            <a:spAutoFit/>
          </a:bodyPr>
          <a:lstStyle/>
          <a:p>
            <a:r>
              <a:rPr lang="en-US" sz="1200" dirty="0"/>
              <a:t>Murphy et al.  Consent for Anesthesia Clinical Trials on the Day of Surgery.  Anesthesiology 2016; 124:1246-55</a:t>
            </a:r>
          </a:p>
        </p:txBody>
      </p:sp>
    </p:spTree>
    <p:extLst>
      <p:ext uri="{BB962C8B-B14F-4D97-AF65-F5344CB8AC3E}">
        <p14:creationId xmlns:p14="http://schemas.microsoft.com/office/powerpoint/2010/main" val="3383536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normAutofit/>
          </a:bodyPr>
          <a:lstStyle/>
          <a:p>
            <a:r>
              <a:rPr lang="en-US" dirty="0"/>
              <a:t>Consent for Operating Room Research</a:t>
            </a:r>
            <a:br>
              <a:rPr lang="en-US" dirty="0"/>
            </a:br>
            <a:r>
              <a:rPr lang="en-US" dirty="0"/>
              <a:t>Questions for IRB to Ask:</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r>
              <a:rPr lang="en-US" dirty="0"/>
              <a:t>What is the risk?</a:t>
            </a:r>
          </a:p>
          <a:p>
            <a:pPr lvl="1"/>
            <a:r>
              <a:rPr lang="en-US" dirty="0"/>
              <a:t>Comparison of standard of care treatments vs investigational drug/procedure</a:t>
            </a:r>
          </a:p>
          <a:p>
            <a:pPr lvl="1"/>
            <a:endParaRPr lang="en-US" dirty="0"/>
          </a:p>
          <a:p>
            <a:r>
              <a:rPr lang="en-US" dirty="0"/>
              <a:t>What has investigator done to limit coercion?</a:t>
            </a:r>
          </a:p>
          <a:p>
            <a:pPr lvl="1"/>
            <a:r>
              <a:rPr lang="en-US" dirty="0"/>
              <a:t>OHR 2, F, Q16:</a:t>
            </a:r>
            <a:r>
              <a:rPr lang="en-US" b="1" dirty="0"/>
              <a:t> </a:t>
            </a:r>
            <a:endParaRPr lang="en-US" dirty="0"/>
          </a:p>
          <a:p>
            <a:pPr marL="776288" lvl="2" indent="0">
              <a:buNone/>
            </a:pPr>
            <a:r>
              <a:rPr lang="en-US" dirty="0"/>
              <a:t>“Describe any steps taken to minimize the possibility of coercion or undue influence.” </a:t>
            </a:r>
          </a:p>
          <a:p>
            <a:endParaRPr lang="en-US" dirty="0"/>
          </a:p>
          <a:p>
            <a:endParaRPr lang="en-US" dirty="0"/>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2349970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pPr marL="114300" indent="0" algn="ctr">
              <a:buNone/>
            </a:pPr>
            <a:endParaRPr lang="en-US" sz="3600" dirty="0"/>
          </a:p>
          <a:p>
            <a:pPr marL="114300" indent="0" algn="ctr">
              <a:buNone/>
            </a:pPr>
            <a:r>
              <a:rPr lang="en-US" sz="3600" dirty="0"/>
              <a:t>What is the cost associated with research that increases OR time?</a:t>
            </a:r>
          </a:p>
          <a:p>
            <a:endParaRPr lang="en-US" dirty="0"/>
          </a:p>
          <a:p>
            <a:pPr marL="411163" lvl="1" indent="0">
              <a:buNone/>
            </a:pPr>
            <a:endParaRPr lang="en-US" dirty="0"/>
          </a:p>
        </p:txBody>
      </p:sp>
    </p:spTree>
    <p:extLst>
      <p:ext uri="{BB962C8B-B14F-4D97-AF65-F5344CB8AC3E}">
        <p14:creationId xmlns:p14="http://schemas.microsoft.com/office/powerpoint/2010/main" val="43737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How expensive is OR time?</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The average cost for 1 minute of OR time was $37.37 in inpatient setting and $35.39 in ambulatory setting</a:t>
            </a:r>
          </a:p>
        </p:txBody>
      </p:sp>
      <p:sp>
        <p:nvSpPr>
          <p:cNvPr id="5" name="TextBox 4">
            <a:extLst>
              <a:ext uri="{FF2B5EF4-FFF2-40B4-BE49-F238E27FC236}">
                <a16:creationId xmlns:a16="http://schemas.microsoft.com/office/drawing/2014/main" id="{4C242EDD-8FB1-C84C-B20C-4E0C520990FE}"/>
              </a:ext>
            </a:extLst>
          </p:cNvPr>
          <p:cNvSpPr txBox="1"/>
          <p:nvPr/>
        </p:nvSpPr>
        <p:spPr>
          <a:xfrm>
            <a:off x="0" y="6417179"/>
            <a:ext cx="5584927" cy="307777"/>
          </a:xfrm>
          <a:prstGeom prst="rect">
            <a:avLst/>
          </a:prstGeom>
          <a:noFill/>
        </p:spPr>
        <p:txBody>
          <a:bodyPr wrap="none" rtlCol="0">
            <a:spAutoFit/>
          </a:bodyPr>
          <a:lstStyle/>
          <a:p>
            <a:r>
              <a:rPr lang="en-US" sz="1400" dirty="0"/>
              <a:t>JAMA Surg. 2018;153(4):e176233. doi:10.1001/jamasurg.2017.6233</a:t>
            </a:r>
          </a:p>
        </p:txBody>
      </p:sp>
      <p:pic>
        <p:nvPicPr>
          <p:cNvPr id="7" name="Picture 6">
            <a:extLst>
              <a:ext uri="{FF2B5EF4-FFF2-40B4-BE49-F238E27FC236}">
                <a16:creationId xmlns:a16="http://schemas.microsoft.com/office/drawing/2014/main" id="{DC601C7C-60D0-CE49-87FC-BE4C27EA62E0}"/>
              </a:ext>
            </a:extLst>
          </p:cNvPr>
          <p:cNvPicPr>
            <a:picLocks noChangeAspect="1"/>
          </p:cNvPicPr>
          <p:nvPr/>
        </p:nvPicPr>
        <p:blipFill>
          <a:blip r:embed="rId3"/>
          <a:stretch>
            <a:fillRect/>
          </a:stretch>
        </p:blipFill>
        <p:spPr>
          <a:xfrm>
            <a:off x="457199" y="2094588"/>
            <a:ext cx="8229601" cy="2265959"/>
          </a:xfrm>
          <a:prstGeom prst="rect">
            <a:avLst/>
          </a:prstGeom>
        </p:spPr>
      </p:pic>
      <p:sp>
        <p:nvSpPr>
          <p:cNvPr id="10" name="Rectangle 9">
            <a:extLst>
              <a:ext uri="{FF2B5EF4-FFF2-40B4-BE49-F238E27FC236}">
                <a16:creationId xmlns:a16="http://schemas.microsoft.com/office/drawing/2014/main" id="{1F443B93-5F1D-F145-9F50-67BAAC1A2A12}"/>
              </a:ext>
            </a:extLst>
          </p:cNvPr>
          <p:cNvSpPr/>
          <p:nvPr/>
        </p:nvSpPr>
        <p:spPr>
          <a:xfrm>
            <a:off x="1570892" y="2907323"/>
            <a:ext cx="844062" cy="234462"/>
          </a:xfrm>
          <a:prstGeom prst="rect">
            <a:avLst/>
          </a:prstGeom>
          <a:solidFill>
            <a:srgbClr val="FF0000">
              <a:alpha val="1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853455E-DC11-8E4B-8300-ED43810D83BC}"/>
              </a:ext>
            </a:extLst>
          </p:cNvPr>
          <p:cNvSpPr/>
          <p:nvPr/>
        </p:nvSpPr>
        <p:spPr>
          <a:xfrm>
            <a:off x="5040922" y="2907323"/>
            <a:ext cx="879232" cy="234462"/>
          </a:xfrm>
          <a:prstGeom prst="rect">
            <a:avLst/>
          </a:prstGeom>
          <a:solidFill>
            <a:srgbClr val="FF0000">
              <a:alpha val="1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4725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How expensive is OR time?</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Teaching hospitals lower cost than non-teaching</a:t>
            </a:r>
          </a:p>
        </p:txBody>
      </p:sp>
      <p:sp>
        <p:nvSpPr>
          <p:cNvPr id="5" name="TextBox 4">
            <a:extLst>
              <a:ext uri="{FF2B5EF4-FFF2-40B4-BE49-F238E27FC236}">
                <a16:creationId xmlns:a16="http://schemas.microsoft.com/office/drawing/2014/main" id="{4C242EDD-8FB1-C84C-B20C-4E0C520990FE}"/>
              </a:ext>
            </a:extLst>
          </p:cNvPr>
          <p:cNvSpPr txBox="1"/>
          <p:nvPr/>
        </p:nvSpPr>
        <p:spPr>
          <a:xfrm>
            <a:off x="0" y="6417179"/>
            <a:ext cx="5584927" cy="307777"/>
          </a:xfrm>
          <a:prstGeom prst="rect">
            <a:avLst/>
          </a:prstGeom>
          <a:noFill/>
        </p:spPr>
        <p:txBody>
          <a:bodyPr wrap="none" rtlCol="0">
            <a:spAutoFit/>
          </a:bodyPr>
          <a:lstStyle/>
          <a:p>
            <a:r>
              <a:rPr lang="en-US" sz="1400" dirty="0"/>
              <a:t>JAMA Surg. 2018;153(4):e176233. doi:10.1001/jamasurg.2017.6233</a:t>
            </a:r>
          </a:p>
        </p:txBody>
      </p:sp>
      <p:pic>
        <p:nvPicPr>
          <p:cNvPr id="6" name="Picture 5">
            <a:extLst>
              <a:ext uri="{FF2B5EF4-FFF2-40B4-BE49-F238E27FC236}">
                <a16:creationId xmlns:a16="http://schemas.microsoft.com/office/drawing/2014/main" id="{E0EA1C76-9177-4F49-8832-7AA9ED9724A9}"/>
              </a:ext>
            </a:extLst>
          </p:cNvPr>
          <p:cNvPicPr>
            <a:picLocks noChangeAspect="1"/>
          </p:cNvPicPr>
          <p:nvPr/>
        </p:nvPicPr>
        <p:blipFill>
          <a:blip r:embed="rId3"/>
          <a:stretch>
            <a:fillRect/>
          </a:stretch>
        </p:blipFill>
        <p:spPr>
          <a:xfrm>
            <a:off x="1111250" y="2094588"/>
            <a:ext cx="6921500" cy="2654300"/>
          </a:xfrm>
          <a:prstGeom prst="rect">
            <a:avLst/>
          </a:prstGeom>
        </p:spPr>
      </p:pic>
      <p:sp>
        <p:nvSpPr>
          <p:cNvPr id="11" name="Rectangle 10">
            <a:extLst>
              <a:ext uri="{FF2B5EF4-FFF2-40B4-BE49-F238E27FC236}">
                <a16:creationId xmlns:a16="http://schemas.microsoft.com/office/drawing/2014/main" id="{C853455E-DC11-8E4B-8300-ED43810D83BC}"/>
              </a:ext>
            </a:extLst>
          </p:cNvPr>
          <p:cNvSpPr/>
          <p:nvPr/>
        </p:nvSpPr>
        <p:spPr>
          <a:xfrm>
            <a:off x="4351414" y="4110019"/>
            <a:ext cx="1002206" cy="234462"/>
          </a:xfrm>
          <a:prstGeom prst="rect">
            <a:avLst/>
          </a:prstGeom>
          <a:solidFill>
            <a:srgbClr val="FF0000">
              <a:alpha val="1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F443B93-5F1D-F145-9F50-67BAAC1A2A12}"/>
              </a:ext>
            </a:extLst>
          </p:cNvPr>
          <p:cNvSpPr/>
          <p:nvPr/>
        </p:nvSpPr>
        <p:spPr>
          <a:xfrm>
            <a:off x="4351414" y="4344481"/>
            <a:ext cx="1002206" cy="234462"/>
          </a:xfrm>
          <a:prstGeom prst="rect">
            <a:avLst/>
          </a:prstGeom>
          <a:solidFill>
            <a:srgbClr val="FF0000">
              <a:alpha val="1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7652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How expensive is OR time?</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r>
              <a:rPr lang="en-US" dirty="0"/>
              <a:t>$37 x 60 min = ~ $2,220 per hour</a:t>
            </a:r>
          </a:p>
          <a:p>
            <a:endParaRPr lang="en-US" dirty="0"/>
          </a:p>
          <a:p>
            <a:r>
              <a:rPr lang="en-US" dirty="0"/>
              <a:t>Local factors create wide variability</a:t>
            </a:r>
          </a:p>
          <a:p>
            <a:pPr lvl="1"/>
            <a:r>
              <a:rPr lang="en-US" dirty="0"/>
              <a:t>Ex: Required OR personnel</a:t>
            </a:r>
          </a:p>
          <a:p>
            <a:pPr lvl="1"/>
            <a:endParaRPr lang="en-US" dirty="0"/>
          </a:p>
          <a:p>
            <a:pPr lvl="2"/>
            <a:r>
              <a:rPr lang="en-US" b="1" dirty="0"/>
              <a:t>Thoracoabdominal Aneurysm Repair:  </a:t>
            </a:r>
            <a:r>
              <a:rPr lang="en-US" dirty="0"/>
              <a:t>Anesthesiologist, Anesthesia Resident,  Cardiac Surgeon, Vascular Surgeon, Cardiac Surgical PA, Vascular Surgery Fellow, Scrub Nurse, Circulator Nurse, Perfusionist, Neurophysiologist</a:t>
            </a:r>
          </a:p>
          <a:p>
            <a:pPr lvl="2"/>
            <a:endParaRPr lang="en-US" dirty="0"/>
          </a:p>
          <a:p>
            <a:pPr lvl="2"/>
            <a:r>
              <a:rPr lang="en-US" b="1" dirty="0"/>
              <a:t>Colonoscopy:</a:t>
            </a:r>
            <a:r>
              <a:rPr lang="en-US" dirty="0"/>
              <a:t> 1/3</a:t>
            </a:r>
            <a:r>
              <a:rPr lang="en-US" baseline="30000" dirty="0"/>
              <a:t>rd</a:t>
            </a:r>
            <a:r>
              <a:rPr lang="en-US" dirty="0"/>
              <a:t> Anesthesiologist, Nurse Anesthetist Gastroenterologist, Scrub Nurse, Circulator Nurse</a:t>
            </a:r>
          </a:p>
          <a:p>
            <a:endParaRPr lang="en-US" dirty="0"/>
          </a:p>
          <a:p>
            <a:pPr marL="114300" indent="0">
              <a:buNone/>
            </a:pPr>
            <a:endParaRPr lang="en-US" dirty="0"/>
          </a:p>
          <a:p>
            <a:pPr marL="114300" indent="0">
              <a:buNone/>
            </a:pPr>
            <a:endParaRPr lang="en-US" dirty="0"/>
          </a:p>
        </p:txBody>
      </p:sp>
      <p:sp>
        <p:nvSpPr>
          <p:cNvPr id="5" name="TextBox 4">
            <a:extLst>
              <a:ext uri="{FF2B5EF4-FFF2-40B4-BE49-F238E27FC236}">
                <a16:creationId xmlns:a16="http://schemas.microsoft.com/office/drawing/2014/main" id="{4C242EDD-8FB1-C84C-B20C-4E0C520990FE}"/>
              </a:ext>
            </a:extLst>
          </p:cNvPr>
          <p:cNvSpPr txBox="1"/>
          <p:nvPr/>
        </p:nvSpPr>
        <p:spPr>
          <a:xfrm>
            <a:off x="0" y="6417179"/>
            <a:ext cx="5584927" cy="307777"/>
          </a:xfrm>
          <a:prstGeom prst="rect">
            <a:avLst/>
          </a:prstGeom>
          <a:noFill/>
        </p:spPr>
        <p:txBody>
          <a:bodyPr wrap="none" rtlCol="0">
            <a:spAutoFit/>
          </a:bodyPr>
          <a:lstStyle/>
          <a:p>
            <a:r>
              <a:rPr lang="en-US" sz="1400" dirty="0"/>
              <a:t>JAMA Surg. 2018;153(4):e176233. doi:10.1001/jamasurg.2017.6233</a:t>
            </a:r>
          </a:p>
        </p:txBody>
      </p:sp>
    </p:spTree>
    <p:extLst>
      <p:ext uri="{BB962C8B-B14F-4D97-AF65-F5344CB8AC3E}">
        <p14:creationId xmlns:p14="http://schemas.microsoft.com/office/powerpoint/2010/main" val="4020110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How expensive is OR time?</a:t>
            </a:r>
            <a:br>
              <a:rPr lang="en-US" dirty="0"/>
            </a:br>
            <a:r>
              <a:rPr lang="en-US" dirty="0"/>
              <a:t>Final Thoughts</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r>
              <a:rPr lang="en-US" dirty="0"/>
              <a:t>Investigators often acknowledge incremental increase in risk, rarely acknowledge financial impact of increased OR time</a:t>
            </a:r>
          </a:p>
          <a:p>
            <a:endParaRPr lang="en-US" dirty="0"/>
          </a:p>
          <a:p>
            <a:r>
              <a:rPr lang="en-US" dirty="0"/>
              <a:t>Not unreasonable for IRB to ask for acknowledgment and/or plan to mitigate financial impact of increased OR time</a:t>
            </a:r>
          </a:p>
          <a:p>
            <a:pPr marL="114300" indent="0">
              <a:buNone/>
            </a:pPr>
            <a:endParaRPr lang="en-US" dirty="0"/>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3809774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39456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Overview</a:t>
            </a:r>
          </a:p>
        </p:txBody>
      </p:sp>
      <p:sp>
        <p:nvSpPr>
          <p:cNvPr id="5" name="Content Placeholder 4"/>
          <p:cNvSpPr>
            <a:spLocks noGrp="1"/>
          </p:cNvSpPr>
          <p:nvPr>
            <p:ph idx="1"/>
          </p:nvPr>
        </p:nvSpPr>
        <p:spPr/>
        <p:txBody>
          <a:bodyPr/>
          <a:lstStyle/>
          <a:p>
            <a:r>
              <a:rPr lang="en-US" dirty="0"/>
              <a:t>Day of Surgery Informed Consent—How close is to close?</a:t>
            </a:r>
          </a:p>
          <a:p>
            <a:endParaRPr lang="en-US" dirty="0"/>
          </a:p>
          <a:p>
            <a:endParaRPr lang="en-US" dirty="0"/>
          </a:p>
          <a:p>
            <a:r>
              <a:rPr lang="en-US" dirty="0"/>
              <a:t>Cost of OR Research—Time is Money</a:t>
            </a:r>
          </a:p>
        </p:txBody>
      </p:sp>
    </p:spTree>
    <p:extLst>
      <p:ext uri="{BB962C8B-B14F-4D97-AF65-F5344CB8AC3E}">
        <p14:creationId xmlns:p14="http://schemas.microsoft.com/office/powerpoint/2010/main" val="1062931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History of Informed Consent</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r>
              <a:rPr lang="en-US" dirty="0"/>
              <a:t>1947:  Streptomycin superior to bed rest for treating TB</a:t>
            </a:r>
          </a:p>
          <a:p>
            <a:pPr lvl="1"/>
            <a:endParaRPr lang="en-US" dirty="0"/>
          </a:p>
          <a:p>
            <a:pPr lvl="1"/>
            <a:endParaRPr lang="en-US" dirty="0"/>
          </a:p>
          <a:p>
            <a:pPr lvl="1"/>
            <a:r>
              <a:rPr lang="en-US" dirty="0"/>
              <a:t>Statistician AB Hill:  </a:t>
            </a:r>
            <a:r>
              <a:rPr lang="en-US" dirty="0">
                <a:latin typeface="Times" pitchFamily="2" charset="0"/>
              </a:rPr>
              <a:t>“Of course, there were no ethical problems in those days: we did not ask the patient’s permission or anybody’s permission. We did not tell them they were in a trial—we just did it”</a:t>
            </a:r>
          </a:p>
          <a:p>
            <a:pPr lvl="2"/>
            <a:endParaRPr lang="en-US" dirty="0"/>
          </a:p>
        </p:txBody>
      </p:sp>
      <p:sp>
        <p:nvSpPr>
          <p:cNvPr id="4" name="TextBox 3">
            <a:extLst>
              <a:ext uri="{FF2B5EF4-FFF2-40B4-BE49-F238E27FC236}">
                <a16:creationId xmlns:a16="http://schemas.microsoft.com/office/drawing/2014/main" id="{03CAC002-18FD-DA44-8DE0-C3E34A551D85}"/>
              </a:ext>
            </a:extLst>
          </p:cNvPr>
          <p:cNvSpPr txBox="1"/>
          <p:nvPr/>
        </p:nvSpPr>
        <p:spPr>
          <a:xfrm>
            <a:off x="0" y="6211669"/>
            <a:ext cx="7362058" cy="646331"/>
          </a:xfrm>
          <a:prstGeom prst="rect">
            <a:avLst/>
          </a:prstGeom>
          <a:noFill/>
        </p:spPr>
        <p:txBody>
          <a:bodyPr wrap="square" rtlCol="0">
            <a:spAutoFit/>
          </a:bodyPr>
          <a:lstStyle/>
          <a:p>
            <a:r>
              <a:rPr lang="en-US" dirty="0"/>
              <a:t>Miller FG.  Clinical research before informed consent.  Kennedy Institute of Ethics Journal.  2014.  Vol 24, No 2, 141-157</a:t>
            </a:r>
          </a:p>
        </p:txBody>
      </p:sp>
    </p:spTree>
    <p:extLst>
      <p:ext uri="{BB962C8B-B14F-4D97-AF65-F5344CB8AC3E}">
        <p14:creationId xmlns:p14="http://schemas.microsoft.com/office/powerpoint/2010/main" val="238920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History of Informed Consent</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r>
              <a:rPr lang="en-US" dirty="0"/>
              <a:t>1966:  </a:t>
            </a:r>
          </a:p>
          <a:p>
            <a:pPr lvl="1"/>
            <a:r>
              <a:rPr lang="en-US" dirty="0"/>
              <a:t>Surgeon general mandates institutions receiving federal funding must implement independent committee review</a:t>
            </a:r>
          </a:p>
          <a:p>
            <a:pPr lvl="1"/>
            <a:endParaRPr lang="en-US" dirty="0"/>
          </a:p>
          <a:p>
            <a:pPr lvl="1"/>
            <a:r>
              <a:rPr lang="en-US" dirty="0"/>
              <a:t>FDA mandates subject consent for investigational drugs</a:t>
            </a:r>
          </a:p>
          <a:p>
            <a:pPr lvl="1"/>
            <a:endParaRPr lang="en-US" dirty="0"/>
          </a:p>
          <a:p>
            <a:pPr lvl="1"/>
            <a:r>
              <a:rPr lang="en-US" dirty="0"/>
              <a:t>AMA issues guidelines to aid physicians ”in fulfilling their ethical responsibility when they engage in clinical investigation”</a:t>
            </a:r>
          </a:p>
        </p:txBody>
      </p:sp>
      <p:sp>
        <p:nvSpPr>
          <p:cNvPr id="4" name="TextBox 3">
            <a:extLst>
              <a:ext uri="{FF2B5EF4-FFF2-40B4-BE49-F238E27FC236}">
                <a16:creationId xmlns:a16="http://schemas.microsoft.com/office/drawing/2014/main" id="{03CAC002-18FD-DA44-8DE0-C3E34A551D85}"/>
              </a:ext>
            </a:extLst>
          </p:cNvPr>
          <p:cNvSpPr txBox="1"/>
          <p:nvPr/>
        </p:nvSpPr>
        <p:spPr>
          <a:xfrm>
            <a:off x="0" y="6396335"/>
            <a:ext cx="7553739" cy="461665"/>
          </a:xfrm>
          <a:prstGeom prst="rect">
            <a:avLst/>
          </a:prstGeom>
          <a:noFill/>
        </p:spPr>
        <p:txBody>
          <a:bodyPr wrap="square" rtlCol="0">
            <a:spAutoFit/>
          </a:bodyPr>
          <a:lstStyle/>
          <a:p>
            <a:r>
              <a:rPr lang="en-US" sz="1200" dirty="0"/>
              <a:t>Miller FG.  Clinical research before informed consent.  Kennedy Institute of Ethics Journal.  2014.  Vol 24, No 2, 141-157</a:t>
            </a:r>
          </a:p>
        </p:txBody>
      </p:sp>
    </p:spTree>
    <p:extLst>
      <p:ext uri="{BB962C8B-B14F-4D97-AF65-F5344CB8AC3E}">
        <p14:creationId xmlns:p14="http://schemas.microsoft.com/office/powerpoint/2010/main" val="3614175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Consent for Operating Room Research</a:t>
            </a:r>
            <a:br>
              <a:rPr lang="en-US" dirty="0"/>
            </a:br>
            <a:r>
              <a:rPr lang="en-US" dirty="0"/>
              <a:t>“The Common Rule”</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r>
              <a:rPr lang="en-US" dirty="0"/>
              <a:t>Federal Policy for the Protection of Human Subjects (“Common Rule”)</a:t>
            </a:r>
          </a:p>
          <a:p>
            <a:pPr lvl="1"/>
            <a:endParaRPr lang="en-US" dirty="0"/>
          </a:p>
          <a:p>
            <a:pPr lvl="1"/>
            <a:r>
              <a:rPr lang="en-US" dirty="0"/>
              <a:t>“An investigator shall seek informed consent only under circumstances that provide the prospective subject or the legally authorized representative sufficient opportunity to discuss and consider whether or not to participate and that minimize the possibility of coercion or undue influence.”</a:t>
            </a:r>
          </a:p>
          <a:p>
            <a:pPr marL="411163" lvl="1" indent="0">
              <a:buNone/>
            </a:pPr>
            <a:endParaRPr lang="en-US" dirty="0"/>
          </a:p>
        </p:txBody>
      </p:sp>
      <p:sp>
        <p:nvSpPr>
          <p:cNvPr id="4" name="TextBox 3">
            <a:extLst>
              <a:ext uri="{FF2B5EF4-FFF2-40B4-BE49-F238E27FC236}">
                <a16:creationId xmlns:a16="http://schemas.microsoft.com/office/drawing/2014/main" id="{03CAC002-18FD-DA44-8DE0-C3E34A551D85}"/>
              </a:ext>
            </a:extLst>
          </p:cNvPr>
          <p:cNvSpPr txBox="1"/>
          <p:nvPr/>
        </p:nvSpPr>
        <p:spPr>
          <a:xfrm>
            <a:off x="0" y="6396335"/>
            <a:ext cx="7362058" cy="461665"/>
          </a:xfrm>
          <a:prstGeom prst="rect">
            <a:avLst/>
          </a:prstGeom>
          <a:noFill/>
        </p:spPr>
        <p:txBody>
          <a:bodyPr wrap="square" rtlCol="0">
            <a:spAutoFit/>
          </a:bodyPr>
          <a:lstStyle/>
          <a:p>
            <a:r>
              <a:rPr lang="en-US" sz="1200" i="1" dirty="0"/>
              <a:t>https://</a:t>
            </a:r>
            <a:r>
              <a:rPr lang="en-US" sz="1200" i="1" dirty="0" err="1"/>
              <a:t>www.hhs.gov</a:t>
            </a:r>
            <a:r>
              <a:rPr lang="en-US" sz="1200" i="1" dirty="0"/>
              <a:t>/</a:t>
            </a:r>
            <a:r>
              <a:rPr lang="en-US" sz="1200" i="1" dirty="0" err="1"/>
              <a:t>ohrp</a:t>
            </a:r>
            <a:r>
              <a:rPr lang="en-US" sz="1200" i="1" dirty="0"/>
              <a:t>/sites/default/files/revised-common-rule-reg-text-unofficial-2018-requirements.pdf</a:t>
            </a:r>
            <a:endParaRPr lang="en-US" sz="1200" dirty="0"/>
          </a:p>
        </p:txBody>
      </p:sp>
    </p:spTree>
    <p:extLst>
      <p:ext uri="{BB962C8B-B14F-4D97-AF65-F5344CB8AC3E}">
        <p14:creationId xmlns:p14="http://schemas.microsoft.com/office/powerpoint/2010/main" val="1736884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Consent for Operating Room Research</a:t>
            </a:r>
            <a:br>
              <a:rPr lang="en-US" dirty="0"/>
            </a:br>
            <a:r>
              <a:rPr lang="en-US" dirty="0"/>
              <a:t>The Joint Commission</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r>
              <a:rPr lang="en-US" dirty="0"/>
              <a:t>Joint Commission:</a:t>
            </a:r>
          </a:p>
          <a:p>
            <a:pPr lvl="1"/>
            <a:endParaRPr lang="en-US" dirty="0"/>
          </a:p>
          <a:p>
            <a:pPr lvl="1"/>
            <a:r>
              <a:rPr lang="en-US" dirty="0"/>
              <a:t>“A patient must be apprised of the nature, risks, and alternatives of a medical procedure or treatment before the physician or other health care professional begins any such course”</a:t>
            </a:r>
          </a:p>
          <a:p>
            <a:pPr marL="411163" lvl="1" indent="0">
              <a:buNone/>
            </a:pPr>
            <a:endParaRPr lang="en-US" dirty="0"/>
          </a:p>
          <a:p>
            <a:pPr lvl="1"/>
            <a:r>
              <a:rPr lang="en-US" i="1" dirty="0"/>
              <a:t>No mention of coercion</a:t>
            </a:r>
          </a:p>
        </p:txBody>
      </p:sp>
    </p:spTree>
    <p:extLst>
      <p:ext uri="{BB962C8B-B14F-4D97-AF65-F5344CB8AC3E}">
        <p14:creationId xmlns:p14="http://schemas.microsoft.com/office/powerpoint/2010/main" val="2419978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Consent for Operating Room Research</a:t>
            </a:r>
            <a:br>
              <a:rPr lang="en-US" dirty="0"/>
            </a:br>
            <a:r>
              <a:rPr lang="en-US" dirty="0"/>
              <a:t>The WHO</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r>
              <a:rPr lang="en-US" dirty="0"/>
              <a:t>WHO:</a:t>
            </a:r>
          </a:p>
          <a:p>
            <a:pPr lvl="1"/>
            <a:endParaRPr lang="en-US" dirty="0"/>
          </a:p>
          <a:p>
            <a:pPr lvl="1"/>
            <a:r>
              <a:rPr lang="en-US" dirty="0"/>
              <a:t>“Five concepts must be considered in establishing informed consent: </a:t>
            </a:r>
          </a:p>
          <a:p>
            <a:pPr marL="776288" lvl="2" indent="0">
              <a:buNone/>
            </a:pPr>
            <a:endParaRPr lang="en-US" dirty="0"/>
          </a:p>
          <a:p>
            <a:pPr marL="776288" lvl="2" indent="0">
              <a:buNone/>
            </a:pPr>
            <a:r>
              <a:rPr lang="en-US" dirty="0"/>
              <a:t>Voluntariness</a:t>
            </a:r>
          </a:p>
          <a:p>
            <a:pPr marL="776288" lvl="2" indent="0">
              <a:buNone/>
            </a:pPr>
            <a:r>
              <a:rPr lang="en-US" dirty="0"/>
              <a:t>Capacity</a:t>
            </a:r>
          </a:p>
          <a:p>
            <a:pPr marL="776288" lvl="2" indent="0">
              <a:buNone/>
            </a:pPr>
            <a:r>
              <a:rPr lang="en-US" dirty="0"/>
              <a:t>Disclosure</a:t>
            </a:r>
          </a:p>
          <a:p>
            <a:pPr marL="776288" lvl="2" indent="0">
              <a:buNone/>
            </a:pPr>
            <a:r>
              <a:rPr lang="en-US" dirty="0"/>
              <a:t>Understanding</a:t>
            </a:r>
          </a:p>
          <a:p>
            <a:pPr marL="776288" lvl="2" indent="0">
              <a:buNone/>
            </a:pPr>
            <a:r>
              <a:rPr lang="en-US" dirty="0"/>
              <a:t>Decision</a:t>
            </a:r>
            <a:r>
              <a:rPr lang="en-US" baseline="30000" dirty="0"/>
              <a:t> </a:t>
            </a:r>
          </a:p>
          <a:p>
            <a:pPr marL="776288" lvl="2" indent="0">
              <a:buNone/>
            </a:pPr>
            <a:endParaRPr lang="en-US" baseline="30000" dirty="0"/>
          </a:p>
          <a:p>
            <a:pPr marL="776288" lvl="2" indent="0">
              <a:buNone/>
            </a:pPr>
            <a:r>
              <a:rPr lang="en-US" sz="2400" i="1" baseline="30000" dirty="0"/>
              <a:t> </a:t>
            </a:r>
            <a:r>
              <a:rPr lang="en-US" sz="2400" i="1" dirty="0"/>
              <a:t>Voluntariness </a:t>
            </a:r>
            <a:r>
              <a:rPr lang="en-US" dirty="0"/>
              <a:t>means that an individual’s decision to participate is made without coercion or persuasion.”</a:t>
            </a:r>
          </a:p>
          <a:p>
            <a:pPr marL="411163" lvl="1" indent="0">
              <a:buNone/>
            </a:pPr>
            <a:endParaRPr lang="en-US" dirty="0"/>
          </a:p>
        </p:txBody>
      </p:sp>
      <p:sp>
        <p:nvSpPr>
          <p:cNvPr id="4" name="TextBox 3">
            <a:extLst>
              <a:ext uri="{FF2B5EF4-FFF2-40B4-BE49-F238E27FC236}">
                <a16:creationId xmlns:a16="http://schemas.microsoft.com/office/drawing/2014/main" id="{03CAC002-18FD-DA44-8DE0-C3E34A551D85}"/>
              </a:ext>
            </a:extLst>
          </p:cNvPr>
          <p:cNvSpPr txBox="1"/>
          <p:nvPr/>
        </p:nvSpPr>
        <p:spPr>
          <a:xfrm>
            <a:off x="0" y="6391656"/>
            <a:ext cx="7362058" cy="307777"/>
          </a:xfrm>
          <a:prstGeom prst="rect">
            <a:avLst/>
          </a:prstGeom>
          <a:noFill/>
        </p:spPr>
        <p:txBody>
          <a:bodyPr wrap="square" rtlCol="0">
            <a:spAutoFit/>
          </a:bodyPr>
          <a:lstStyle/>
          <a:p>
            <a:r>
              <a:rPr lang="en-US" sz="1400" i="1" dirty="0"/>
              <a:t>Bulletin of the World Health Organization</a:t>
            </a:r>
            <a:r>
              <a:rPr lang="en-US" sz="1400" dirty="0"/>
              <a:t> 2015;93:186-198H</a:t>
            </a:r>
          </a:p>
        </p:txBody>
      </p:sp>
    </p:spTree>
    <p:extLst>
      <p:ext uri="{BB962C8B-B14F-4D97-AF65-F5344CB8AC3E}">
        <p14:creationId xmlns:p14="http://schemas.microsoft.com/office/powerpoint/2010/main" val="3699315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Consent for Operating Room Research</a:t>
            </a:r>
            <a:br>
              <a:rPr lang="en-US" dirty="0"/>
            </a:br>
            <a:r>
              <a:rPr lang="en-US" dirty="0"/>
              <a:t>The FDA</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r>
              <a:rPr lang="en-US" dirty="0"/>
              <a:t>FDA:</a:t>
            </a:r>
          </a:p>
          <a:p>
            <a:pPr lvl="1"/>
            <a:endParaRPr lang="en-US" dirty="0"/>
          </a:p>
          <a:p>
            <a:pPr lvl="1"/>
            <a:r>
              <a:rPr lang="en-US" dirty="0"/>
              <a:t>“The conditions under which informed consent is sought and the relationship between the subject and the person obtaining consent must be carefully considered to minimize the possibility of coercion or undue influence”</a:t>
            </a:r>
          </a:p>
          <a:p>
            <a:pPr marL="411163" lvl="1" indent="0">
              <a:buNone/>
            </a:pPr>
            <a:endParaRPr lang="en-US" dirty="0"/>
          </a:p>
        </p:txBody>
      </p:sp>
    </p:spTree>
    <p:extLst>
      <p:ext uri="{BB962C8B-B14F-4D97-AF65-F5344CB8AC3E}">
        <p14:creationId xmlns:p14="http://schemas.microsoft.com/office/powerpoint/2010/main" val="1605982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FA7-A1B6-9849-9F53-A9E1B1B4815C}"/>
              </a:ext>
            </a:extLst>
          </p:cNvPr>
          <p:cNvSpPr>
            <a:spLocks noGrp="1"/>
          </p:cNvSpPr>
          <p:nvPr>
            <p:ph type="title"/>
          </p:nvPr>
        </p:nvSpPr>
        <p:spPr/>
        <p:txBody>
          <a:bodyPr/>
          <a:lstStyle/>
          <a:p>
            <a:r>
              <a:rPr lang="en-US" dirty="0"/>
              <a:t>Consent for Operating Room Research</a:t>
            </a:r>
            <a:br>
              <a:rPr lang="en-US" dirty="0"/>
            </a:br>
            <a:r>
              <a:rPr lang="en-US" dirty="0"/>
              <a:t>Coercion</a:t>
            </a:r>
          </a:p>
        </p:txBody>
      </p:sp>
      <p:sp>
        <p:nvSpPr>
          <p:cNvPr id="3" name="Content Placeholder 2">
            <a:extLst>
              <a:ext uri="{FF2B5EF4-FFF2-40B4-BE49-F238E27FC236}">
                <a16:creationId xmlns:a16="http://schemas.microsoft.com/office/drawing/2014/main" id="{3B3A9E66-A7A6-D949-A4F8-7D0C7C3B2996}"/>
              </a:ext>
            </a:extLst>
          </p:cNvPr>
          <p:cNvSpPr>
            <a:spLocks noGrp="1"/>
          </p:cNvSpPr>
          <p:nvPr>
            <p:ph idx="1"/>
          </p:nvPr>
        </p:nvSpPr>
        <p:spPr/>
        <p:txBody>
          <a:bodyPr/>
          <a:lstStyle/>
          <a:p>
            <a:r>
              <a:rPr lang="en-US" sz="2000" i="1" dirty="0"/>
              <a:t>Is consent obtained the day of a procedure free of undue influence?</a:t>
            </a:r>
          </a:p>
          <a:p>
            <a:pPr marL="114300" indent="0">
              <a:buNone/>
            </a:pPr>
            <a:endParaRPr lang="en-US" sz="2000" dirty="0"/>
          </a:p>
          <a:p>
            <a:r>
              <a:rPr lang="en-US" sz="2000" dirty="0"/>
              <a:t>Routinely obtain Surgical/Anesthesia consent immediately prior to procedure</a:t>
            </a:r>
          </a:p>
          <a:p>
            <a:endParaRPr lang="en-US" sz="2000" dirty="0"/>
          </a:p>
          <a:p>
            <a:r>
              <a:rPr lang="en-US" sz="2000" dirty="0"/>
              <a:t>Procedure consent vs research consent?</a:t>
            </a:r>
          </a:p>
          <a:p>
            <a:pPr marL="114300" indent="0">
              <a:buNone/>
            </a:pPr>
            <a:endParaRPr lang="en-US" sz="2000" i="1" dirty="0"/>
          </a:p>
          <a:p>
            <a:pPr marL="411163" lvl="1" indent="0">
              <a:buNone/>
            </a:pPr>
            <a:endParaRPr lang="en-US" dirty="0"/>
          </a:p>
          <a:p>
            <a:endParaRPr lang="en-US" sz="3200" i="1" dirty="0"/>
          </a:p>
          <a:p>
            <a:endParaRPr lang="en-US" i="1" dirty="0"/>
          </a:p>
          <a:p>
            <a:pPr marL="411163" lvl="1" indent="0">
              <a:buNone/>
            </a:pPr>
            <a:endParaRPr lang="en-US" dirty="0"/>
          </a:p>
        </p:txBody>
      </p:sp>
      <p:sp>
        <p:nvSpPr>
          <p:cNvPr id="4" name="TextBox 3">
            <a:extLst>
              <a:ext uri="{FF2B5EF4-FFF2-40B4-BE49-F238E27FC236}">
                <a16:creationId xmlns:a16="http://schemas.microsoft.com/office/drawing/2014/main" id="{4533ADE7-F799-814D-8CF2-820BBA652DA1}"/>
              </a:ext>
            </a:extLst>
          </p:cNvPr>
          <p:cNvSpPr txBox="1"/>
          <p:nvPr/>
        </p:nvSpPr>
        <p:spPr>
          <a:xfrm>
            <a:off x="0" y="6581001"/>
            <a:ext cx="7689028" cy="276999"/>
          </a:xfrm>
          <a:prstGeom prst="rect">
            <a:avLst/>
          </a:prstGeom>
          <a:noFill/>
        </p:spPr>
        <p:txBody>
          <a:bodyPr wrap="none" rtlCol="0">
            <a:spAutoFit/>
          </a:bodyPr>
          <a:lstStyle/>
          <a:p>
            <a:r>
              <a:rPr lang="en-US" sz="1200" dirty="0"/>
              <a:t>Murphy et al.  Consent for Anesthesia Clinical Trials on the Day of Surgery.  Anesthesiology 2016; 124:1246-55</a:t>
            </a:r>
          </a:p>
        </p:txBody>
      </p:sp>
    </p:spTree>
    <p:extLst>
      <p:ext uri="{BB962C8B-B14F-4D97-AF65-F5344CB8AC3E}">
        <p14:creationId xmlns:p14="http://schemas.microsoft.com/office/powerpoint/2010/main" val="22581850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ght content">
  <a:themeElements>
    <a:clrScheme name="Custom 1">
      <a:dk1>
        <a:srgbClr val="011E40"/>
      </a:dk1>
      <a:lt1>
        <a:sysClr val="window" lastClr="FFFFFF"/>
      </a:lt1>
      <a:dk2>
        <a:srgbClr val="2F5897"/>
      </a:dk2>
      <a:lt2>
        <a:srgbClr val="E4E9EF"/>
      </a:lt2>
      <a:accent1>
        <a:srgbClr val="307FE2"/>
      </a:accent1>
      <a:accent2>
        <a:srgbClr val="F8E08E"/>
      </a:accent2>
      <a:accent3>
        <a:srgbClr val="80225F"/>
      </a:accent3>
      <a:accent4>
        <a:srgbClr val="011E40"/>
      </a:accent4>
      <a:accent5>
        <a:srgbClr val="C4B000"/>
      </a:accent5>
      <a:accent6>
        <a:srgbClr val="89813D"/>
      </a:accent6>
      <a:hlink>
        <a:srgbClr val="2DCCD3"/>
      </a:hlink>
      <a:folHlink>
        <a:srgbClr val="C4BCB7"/>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Gradient content">
  <a:themeElements>
    <a:clrScheme name="Jefferson Palette widescreen">
      <a:dk1>
        <a:sysClr val="windowText" lastClr="000000"/>
      </a:dk1>
      <a:lt1>
        <a:sysClr val="window" lastClr="FFFFFF"/>
      </a:lt1>
      <a:dk2>
        <a:srgbClr val="2F5897"/>
      </a:dk2>
      <a:lt2>
        <a:srgbClr val="E4E9EF"/>
      </a:lt2>
      <a:accent1>
        <a:srgbClr val="4678BC"/>
      </a:accent1>
      <a:accent2>
        <a:srgbClr val="A0672D"/>
      </a:accent2>
      <a:accent3>
        <a:srgbClr val="700052"/>
      </a:accent3>
      <a:accent4>
        <a:srgbClr val="152456"/>
      </a:accent4>
      <a:accent5>
        <a:srgbClr val="C3B60D"/>
      </a:accent5>
      <a:accent6>
        <a:srgbClr val="6E6B23"/>
      </a:accent6>
      <a:hlink>
        <a:srgbClr val="58B7DD"/>
      </a:hlink>
      <a:folHlink>
        <a:srgbClr val="B2B2B2"/>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Splash (final)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1975</TotalTime>
  <Words>914</Words>
  <Application>Microsoft Office PowerPoint</Application>
  <PresentationFormat>On-screen Show (4:3)</PresentationFormat>
  <Paragraphs>148</Paragraphs>
  <Slides>19</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19</vt:i4>
      </vt:variant>
    </vt:vector>
  </HeadingPairs>
  <TitlesOfParts>
    <vt:vector size="27" baseType="lpstr">
      <vt:lpstr>ＭＳ Ｐゴシック</vt:lpstr>
      <vt:lpstr>Arial</vt:lpstr>
      <vt:lpstr>Calibri</vt:lpstr>
      <vt:lpstr>Times</vt:lpstr>
      <vt:lpstr>Trebuchet MS</vt:lpstr>
      <vt:lpstr>Light content</vt:lpstr>
      <vt:lpstr>Gradient content</vt:lpstr>
      <vt:lpstr>Splash (final) slide</vt:lpstr>
      <vt:lpstr>Research in the Operating Room</vt:lpstr>
      <vt:lpstr>Overview</vt:lpstr>
      <vt:lpstr>History of Informed Consent</vt:lpstr>
      <vt:lpstr>History of Informed Consent</vt:lpstr>
      <vt:lpstr>Consent for Operating Room Research “The Common Rule”</vt:lpstr>
      <vt:lpstr>Consent for Operating Room Research The Joint Commission</vt:lpstr>
      <vt:lpstr>Consent for Operating Room Research The WHO</vt:lpstr>
      <vt:lpstr>Consent for Operating Room Research The FDA</vt:lpstr>
      <vt:lpstr>Consent for Operating Room Research Coercion</vt:lpstr>
      <vt:lpstr>Consent for Operating Room Research Coercion</vt:lpstr>
      <vt:lpstr>Consent for Operating Room Research Coercion</vt:lpstr>
      <vt:lpstr>Consent for Operating Room Research Coercion</vt:lpstr>
      <vt:lpstr>Consent for Operating Room Research Questions for IRB to Ask:</vt:lpstr>
      <vt:lpstr>PowerPoint Presentation</vt:lpstr>
      <vt:lpstr>How expensive is OR time?</vt:lpstr>
      <vt:lpstr>How expensive is OR time?</vt:lpstr>
      <vt:lpstr>How expensive is OR time?</vt:lpstr>
      <vt:lpstr>How expensive is OR time? Final Thoughts</vt:lpstr>
      <vt:lpstr>PowerPoint Presentation</vt:lpstr>
    </vt:vector>
  </TitlesOfParts>
  <Manager/>
  <Company>Jefferson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Creative Services</dc:creator>
  <cp:keywords/>
  <dc:description/>
  <cp:lastModifiedBy>Patrick Herbison</cp:lastModifiedBy>
  <cp:revision>134</cp:revision>
  <cp:lastPrinted>2014-04-07T13:42:21Z</cp:lastPrinted>
  <dcterms:created xsi:type="dcterms:W3CDTF">2014-04-05T18:35:34Z</dcterms:created>
  <dcterms:modified xsi:type="dcterms:W3CDTF">2021-02-26T16:01:49Z</dcterms:modified>
  <cp:category/>
</cp:coreProperties>
</file>